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6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60" r:id="rId8"/>
    <p:sldId id="262" r:id="rId9"/>
    <p:sldId id="267" r:id="rId10"/>
    <p:sldId id="261" r:id="rId11"/>
    <p:sldId id="263" r:id="rId12"/>
    <p:sldId id="264" r:id="rId13"/>
    <p:sldId id="265" r:id="rId14"/>
    <p:sldId id="266" r:id="rId15"/>
  </p:sldIdLst>
  <p:sldSz cx="12192000" cy="6858000"/>
  <p:notesSz cx="7315200" cy="9601200"/>
  <p:embeddedFontLst>
    <p:embeddedFont>
      <p:font typeface="Josefin Sans" pitchFamily="2" charset="77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12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accent2"/>
                </a:solidFill>
                <a:latin typeface="Josefin Sans" pitchFamily="2" charset="0"/>
              </a:rPr>
              <a:t>Chart Title</a:t>
            </a:r>
          </a:p>
        </c:rich>
      </c:tx>
      <c:layout>
        <c:manualLayout>
          <c:xMode val="edge"/>
          <c:yMode val="edge"/>
          <c:x val="3.3179752011423577E-2"/>
          <c:y val="3.8843170850616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1699568522838366E-2"/>
          <c:y val="0.13215751690799388"/>
          <c:w val="0.9345231102165833"/>
          <c:h val="0.74310227865662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91-4609-A36F-941E4D9FB8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91-4609-A36F-941E4D9FB8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91-4609-A36F-941E4D9FB8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0938959"/>
        <c:axId val="531398159"/>
      </c:barChart>
      <c:catAx>
        <c:axId val="15093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398159"/>
        <c:crosses val="autoZero"/>
        <c:auto val="1"/>
        <c:lblAlgn val="ctr"/>
        <c:lblOffset val="100"/>
        <c:noMultiLvlLbl val="0"/>
      </c:catAx>
      <c:valAx>
        <c:axId val="531398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938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accent2"/>
                </a:solidFill>
                <a:latin typeface="Josefin Sans" pitchFamily="2" charset="0"/>
              </a:rPr>
              <a:t>Chart Title</a:t>
            </a:r>
          </a:p>
        </c:rich>
      </c:tx>
      <c:layout>
        <c:manualLayout>
          <c:xMode val="edge"/>
          <c:yMode val="edge"/>
          <c:x val="3.3179752011423577E-2"/>
          <c:y val="3.8843170850616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1699568522838366E-2"/>
          <c:y val="0.13215751690799388"/>
          <c:w val="0.9345231102165833"/>
          <c:h val="0.74310227865662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91-4609-A36F-941E4D9FB8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91-4609-A36F-941E4D9FB8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91-4609-A36F-941E4D9FB8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0938959"/>
        <c:axId val="531398159"/>
      </c:barChart>
      <c:catAx>
        <c:axId val="15093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398159"/>
        <c:crosses val="autoZero"/>
        <c:auto val="1"/>
        <c:lblAlgn val="ctr"/>
        <c:lblOffset val="100"/>
        <c:noMultiLvlLbl val="0"/>
      </c:catAx>
      <c:valAx>
        <c:axId val="531398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938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Josefin Sans" pitchFamily="2" charset="0"/>
              </a:rPr>
              <a:t>Title</a:t>
            </a:r>
          </a:p>
        </c:rich>
      </c:tx>
      <c:layout>
        <c:manualLayout>
          <c:xMode val="edge"/>
          <c:yMode val="edge"/>
          <c:x val="0.13130978853693273"/>
          <c:y val="0.110869656786390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69-429D-9B55-D7B641ACF7C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69-429D-9B55-D7B641ACF7C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69-429D-9B55-D7B641ACF7C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69-429D-9B55-D7B641ACF7C6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38-4F0F-A6E8-DC05726C3B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Josefin Sans" pitchFamily="2" charset="0"/>
              </a:rPr>
              <a:t>Title</a:t>
            </a:r>
          </a:p>
        </c:rich>
      </c:tx>
      <c:layout>
        <c:manualLayout>
          <c:xMode val="edge"/>
          <c:yMode val="edge"/>
          <c:x val="5.3546551368167446E-2"/>
          <c:y val="6.83853649934239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D7D-4AA6-9409-AC15A7DD11A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D7D-4AA6-9409-AC15A7DD11A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D7D-4AA6-9409-AC15A7DD11A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D7D-4AA6-9409-AC15A7DD11A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F6-439A-AB3A-5FBC540DF2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Josefin Sans" pitchFamily="2" charset="0"/>
              </a:rPr>
              <a:t>Title</a:t>
            </a:r>
          </a:p>
        </c:rich>
      </c:tx>
      <c:layout>
        <c:manualLayout>
          <c:xMode val="edge"/>
          <c:yMode val="edge"/>
          <c:x val="0.13130978853693273"/>
          <c:y val="0.110869656786390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69-429D-9B55-D7B641ACF7C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69-429D-9B55-D7B641ACF7C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69-429D-9B55-D7B641ACF7C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69-429D-9B55-D7B641ACF7C6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38-4F0F-A6E8-DC05726C3B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Josefin Sans" pitchFamily="2" charset="0"/>
              </a:rPr>
              <a:t>Title</a:t>
            </a:r>
          </a:p>
        </c:rich>
      </c:tx>
      <c:layout>
        <c:manualLayout>
          <c:xMode val="edge"/>
          <c:yMode val="edge"/>
          <c:x val="5.3546551368167446E-2"/>
          <c:y val="6.83853649934239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D7D-4AA6-9409-AC15A7DD11A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D7D-4AA6-9409-AC15A7DD11A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D7D-4AA6-9409-AC15A7DD11A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D7D-4AA6-9409-AC15A7DD11A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F6-439A-AB3A-5FBC540DF2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5" Type="http://schemas.openxmlformats.org/officeDocument/2006/relationships/chart" Target="../charts/chart2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person&#10;&#10;Description automatically generated">
            <a:extLst>
              <a:ext uri="{FF2B5EF4-FFF2-40B4-BE49-F238E27FC236}">
                <a16:creationId xmlns:a16="http://schemas.microsoft.com/office/drawing/2014/main" id="{CB7F8829-4649-47ED-B946-249F83D44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2968"/>
            <a:ext cx="12192000" cy="69009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759BB5-C1D1-4D04-AC5E-34D2D4AED4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AA4E11-CC97-42DA-8712-CF20D2FF95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Josefin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HEAD INTRODUCTION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9A60E-F151-4F38-B61D-6B72CB0C2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6058-A8B7-4DA4-8758-3878023B9102}" type="datetimeFigureOut">
              <a:rPr lang="en-US" smtClean="0"/>
              <a:t>7/24/20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E7106-B220-40E0-992E-95345B40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92CAF-6BC2-47FF-BB89-230D1DCC6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6787-3FD2-4BD8-9DE6-DC990A0A03F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732DCD7-FAE5-4731-BB43-F50ADAE763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85717" y="5054986"/>
            <a:ext cx="3644283" cy="1252722"/>
          </a:xfrm>
          <a:prstGeom prst="rect">
            <a:avLst/>
          </a:prstGeom>
        </p:spPr>
      </p:pic>
      <p:pic>
        <p:nvPicPr>
          <p:cNvPr id="10" name="Picture 9" descr="A close up of a person&#10;&#10;Description automatically generated">
            <a:extLst>
              <a:ext uri="{FF2B5EF4-FFF2-40B4-BE49-F238E27FC236}">
                <a16:creationId xmlns:a16="http://schemas.microsoft.com/office/drawing/2014/main" id="{E603E629-632E-B94C-B6C0-515C4A1F17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2968"/>
            <a:ext cx="12192000" cy="690096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A51D845-9880-A34B-99BF-ABDFC65B6A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85717" y="5054986"/>
            <a:ext cx="3644283" cy="125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9C7CF13-713A-4C1A-8A3B-5EABC42D475F}"/>
              </a:ext>
            </a:extLst>
          </p:cNvPr>
          <p:cNvSpPr/>
          <p:nvPr/>
        </p:nvSpPr>
        <p:spPr>
          <a:xfrm>
            <a:off x="0" y="0"/>
            <a:ext cx="449210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6239D-1349-415B-978A-2CB6EA7041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2718" y="365125"/>
            <a:ext cx="6471082" cy="9665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Josefin Sans" pitchFamily="2" charset="0"/>
              </a:defRPr>
            </a:lvl1pPr>
          </a:lstStyle>
          <a:p>
            <a:r>
              <a:rPr lang="en-US" dirty="0"/>
              <a:t>Chart Slide Page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6711B4-1F6B-4646-ABEF-AB4DD053C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6058-A8B7-4DA4-8758-3878023B9102}" type="datetimeFigureOut">
              <a:rPr lang="en-US" smtClean="0"/>
              <a:t>7/24/20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B2A69B-E7FE-4DF9-ABA6-C237F7EB6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3C594-FB48-4D7B-BF2D-0C6578ABF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6787-3FD2-4BD8-9DE6-DC990A0A03F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9B28F3B-7748-4558-BE0F-8BE260C71C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8999" y="5386858"/>
            <a:ext cx="2423176" cy="8329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038801-80C4-47A1-A82B-15BD18B3075C}"/>
              </a:ext>
            </a:extLst>
          </p:cNvPr>
          <p:cNvSpPr txBox="1"/>
          <p:nvPr/>
        </p:nvSpPr>
        <p:spPr>
          <a:xfrm>
            <a:off x="683581" y="638175"/>
            <a:ext cx="309830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Josefin Sans" pitchFamily="2" charset="0"/>
              </a:rPr>
              <a:t>“Quote Style paragraph style</a:t>
            </a:r>
            <a:r>
              <a:rPr lang="it-IT" sz="3200" b="0" i="0" kern="1200" dirty="0">
                <a:solidFill>
                  <a:schemeClr val="bg1"/>
                </a:solidFill>
                <a:effectLst/>
                <a:latin typeface="Josefin Sans" pitchFamily="2" charset="0"/>
                <a:ea typeface="+mn-ea"/>
                <a:cs typeface="+mn-cs"/>
              </a:rPr>
              <a:t>consequuntur magni dolores eos qui ratione voluptatem sequi nesciunt.</a:t>
            </a:r>
            <a:r>
              <a:rPr lang="en-US" sz="3200" dirty="0">
                <a:solidFill>
                  <a:schemeClr val="bg1"/>
                </a:solidFill>
                <a:latin typeface="Josefin Sans" pitchFamily="2" charset="0"/>
              </a:rPr>
              <a:t>”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EE11914-989F-41CC-BE29-7F3EE1C0DD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6059735"/>
              </p:ext>
            </p:extLst>
          </p:nvPr>
        </p:nvGraphicFramePr>
        <p:xfrm>
          <a:off x="4232667" y="1553021"/>
          <a:ext cx="5816855" cy="4581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A5EA8C6-8828-4364-A608-783871B29D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3294656"/>
              </p:ext>
            </p:extLst>
          </p:nvPr>
        </p:nvGraphicFramePr>
        <p:xfrm>
          <a:off x="9358284" y="1943302"/>
          <a:ext cx="1995516" cy="2971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76D9C9B8-5BA1-E948-8A50-8874DF31457D}"/>
              </a:ext>
            </a:extLst>
          </p:cNvPr>
          <p:cNvSpPr/>
          <p:nvPr userDrawn="1"/>
        </p:nvSpPr>
        <p:spPr>
          <a:xfrm>
            <a:off x="0" y="0"/>
            <a:ext cx="449210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7FED1CA-E693-6844-9C01-1991F147F8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8999" y="5386858"/>
            <a:ext cx="2423176" cy="832967"/>
          </a:xfrm>
          <a:prstGeom prst="rect">
            <a:avLst/>
          </a:prstGeom>
        </p:spPr>
      </p:pic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818643C6-0099-A048-B1DF-EDB85B621DBC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021527470"/>
              </p:ext>
            </p:extLst>
          </p:nvPr>
        </p:nvGraphicFramePr>
        <p:xfrm>
          <a:off x="4232667" y="1553021"/>
          <a:ext cx="5816855" cy="4581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EE001E6A-2194-5745-9A67-D8DE795473AC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625959511"/>
              </p:ext>
            </p:extLst>
          </p:nvPr>
        </p:nvGraphicFramePr>
        <p:xfrm>
          <a:off x="9358284" y="1943302"/>
          <a:ext cx="1995516" cy="2971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37847A-9CFA-DB4C-AC52-9158C21ED8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581" y="638175"/>
            <a:ext cx="3098306" cy="41105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z="2800" dirty="0">
                <a:solidFill>
                  <a:schemeClr val="bg1"/>
                </a:solidFill>
                <a:latin typeface="Josefin Sans" pitchFamily="2" charset="0"/>
              </a:rPr>
              <a:t>“Quote Style paragraph style </a:t>
            </a:r>
            <a:r>
              <a:rPr lang="it-IT" sz="2800" b="0" i="0" kern="1200" dirty="0" err="1">
                <a:solidFill>
                  <a:schemeClr val="bg1"/>
                </a:solidFill>
                <a:effectLst/>
                <a:latin typeface="Josefin Sans" pitchFamily="2" charset="0"/>
                <a:ea typeface="+mn-ea"/>
                <a:cs typeface="+mn-cs"/>
              </a:rPr>
              <a:t>consequuntur</a:t>
            </a:r>
            <a:r>
              <a:rPr lang="it-IT" sz="2800" b="0" i="0" kern="1200" dirty="0">
                <a:solidFill>
                  <a:schemeClr val="bg1"/>
                </a:solidFill>
                <a:effectLst/>
                <a:latin typeface="Josefin Sans" pitchFamily="2" charset="0"/>
                <a:ea typeface="+mn-ea"/>
                <a:cs typeface="+mn-cs"/>
              </a:rPr>
              <a:t> magni </a:t>
            </a:r>
            <a:r>
              <a:rPr lang="it-IT" sz="2800" b="0" i="0" kern="1200" dirty="0" err="1">
                <a:solidFill>
                  <a:schemeClr val="bg1"/>
                </a:solidFill>
                <a:effectLst/>
                <a:latin typeface="Josefin Sans" pitchFamily="2" charset="0"/>
                <a:ea typeface="+mn-ea"/>
                <a:cs typeface="+mn-cs"/>
              </a:rPr>
              <a:t>dolores</a:t>
            </a:r>
            <a:r>
              <a:rPr lang="it-IT" sz="2800" b="0" i="0" kern="1200" dirty="0">
                <a:solidFill>
                  <a:schemeClr val="bg1"/>
                </a:solidFill>
                <a:effectLst/>
                <a:latin typeface="Josefin Sans" pitchFamily="2" charset="0"/>
                <a:ea typeface="+mn-ea"/>
                <a:cs typeface="+mn-cs"/>
              </a:rPr>
              <a:t> </a:t>
            </a:r>
            <a:r>
              <a:rPr lang="it-IT" sz="2800" b="0" i="0" kern="1200" dirty="0" err="1">
                <a:solidFill>
                  <a:schemeClr val="bg1"/>
                </a:solidFill>
                <a:effectLst/>
                <a:latin typeface="Josefin Sans" pitchFamily="2" charset="0"/>
                <a:ea typeface="+mn-ea"/>
                <a:cs typeface="+mn-cs"/>
              </a:rPr>
              <a:t>eos</a:t>
            </a:r>
            <a:r>
              <a:rPr lang="it-IT" sz="2800" b="0" i="0" kern="1200" dirty="0">
                <a:solidFill>
                  <a:schemeClr val="bg1"/>
                </a:solidFill>
                <a:effectLst/>
                <a:latin typeface="Josefin Sans" pitchFamily="2" charset="0"/>
                <a:ea typeface="+mn-ea"/>
                <a:cs typeface="+mn-cs"/>
              </a:rPr>
              <a:t> qui </a:t>
            </a:r>
            <a:r>
              <a:rPr lang="it-IT" sz="2800" b="0" i="0" kern="1200" dirty="0" err="1">
                <a:solidFill>
                  <a:schemeClr val="bg1"/>
                </a:solidFill>
                <a:effectLst/>
                <a:latin typeface="Josefin Sans" pitchFamily="2" charset="0"/>
                <a:ea typeface="+mn-ea"/>
                <a:cs typeface="+mn-cs"/>
              </a:rPr>
              <a:t>ratione</a:t>
            </a:r>
            <a:r>
              <a:rPr lang="it-IT" sz="2800" b="0" i="0" kern="1200" dirty="0">
                <a:solidFill>
                  <a:schemeClr val="bg1"/>
                </a:solidFill>
                <a:effectLst/>
                <a:latin typeface="Josefin Sans" pitchFamily="2" charset="0"/>
                <a:ea typeface="+mn-ea"/>
                <a:cs typeface="+mn-cs"/>
              </a:rPr>
              <a:t> </a:t>
            </a:r>
            <a:r>
              <a:rPr lang="it-IT" sz="2800" b="0" i="0" kern="1200" dirty="0" err="1">
                <a:solidFill>
                  <a:schemeClr val="bg1"/>
                </a:solidFill>
                <a:effectLst/>
                <a:latin typeface="Josefin Sans" pitchFamily="2" charset="0"/>
                <a:ea typeface="+mn-ea"/>
                <a:cs typeface="+mn-cs"/>
              </a:rPr>
              <a:t>voluptatem</a:t>
            </a:r>
            <a:r>
              <a:rPr lang="it-IT" sz="2800" b="0" i="0" kern="1200" dirty="0">
                <a:solidFill>
                  <a:schemeClr val="bg1"/>
                </a:solidFill>
                <a:effectLst/>
                <a:latin typeface="Josefin Sans" pitchFamily="2" charset="0"/>
                <a:ea typeface="+mn-ea"/>
                <a:cs typeface="+mn-cs"/>
              </a:rPr>
              <a:t> </a:t>
            </a:r>
            <a:r>
              <a:rPr lang="it-IT" sz="2800" b="0" i="0" kern="1200" dirty="0" err="1">
                <a:solidFill>
                  <a:schemeClr val="bg1"/>
                </a:solidFill>
                <a:effectLst/>
                <a:latin typeface="Josefin Sans" pitchFamily="2" charset="0"/>
                <a:ea typeface="+mn-ea"/>
                <a:cs typeface="+mn-cs"/>
              </a:rPr>
              <a:t>sequi</a:t>
            </a:r>
            <a:r>
              <a:rPr lang="it-IT" sz="2800" b="0" i="0" kern="1200" dirty="0">
                <a:solidFill>
                  <a:schemeClr val="bg1"/>
                </a:solidFill>
                <a:effectLst/>
                <a:latin typeface="Josefin Sans" pitchFamily="2" charset="0"/>
                <a:ea typeface="+mn-ea"/>
                <a:cs typeface="+mn-cs"/>
              </a:rPr>
              <a:t> </a:t>
            </a:r>
            <a:r>
              <a:rPr lang="it-IT" sz="2800" b="0" i="0" kern="1200" dirty="0" err="1">
                <a:solidFill>
                  <a:schemeClr val="bg1"/>
                </a:solidFill>
                <a:effectLst/>
                <a:latin typeface="Josefin Sans" pitchFamily="2" charset="0"/>
                <a:ea typeface="+mn-ea"/>
                <a:cs typeface="+mn-cs"/>
              </a:rPr>
              <a:t>nesciunt</a:t>
            </a:r>
            <a:r>
              <a:rPr lang="it-IT" sz="2800" b="0" i="0" kern="1200" dirty="0">
                <a:solidFill>
                  <a:schemeClr val="bg1"/>
                </a:solidFill>
                <a:effectLst/>
                <a:latin typeface="Josefin Sans" pitchFamily="2" charset="0"/>
                <a:ea typeface="+mn-ea"/>
                <a:cs typeface="+mn-cs"/>
              </a:rPr>
              <a:t>.</a:t>
            </a:r>
            <a:r>
              <a:rPr lang="en-US" sz="2800" dirty="0">
                <a:solidFill>
                  <a:schemeClr val="bg1"/>
                </a:solidFill>
                <a:latin typeface="Josefin Sans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5572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3F83CE-3707-43AE-B4AD-01B62B436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6058-A8B7-4DA4-8758-3878023B9102}" type="datetimeFigureOut">
              <a:rPr lang="en-US" smtClean="0"/>
              <a:t>7/24/20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2639D6-F180-44D8-8D59-7A7632EF5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9C9A5-92C0-4BD4-ACE9-CCE5C4A0B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6787-3FD2-4BD8-9DE6-DC990A0A03F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E13548-E6C9-4FCD-A5A4-89CFA3C3F8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88980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Josefin Sans" pitchFamily="2" charset="0"/>
              </a:defRPr>
            </a:lvl1pPr>
          </a:lstStyle>
          <a:p>
            <a:r>
              <a:rPr lang="en-US" dirty="0"/>
              <a:t>Clean Simple Page Layout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C28F937-48FC-4866-A591-257723AA5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4827"/>
            <a:ext cx="10515600" cy="3842136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Josefin Sans" pitchFamily="2" charset="0"/>
              </a:defRPr>
            </a:lvl1pPr>
            <a:lvl2pPr>
              <a:defRPr>
                <a:solidFill>
                  <a:schemeClr val="tx2"/>
                </a:solidFill>
                <a:latin typeface="Josefin Sans" pitchFamily="2" charset="0"/>
              </a:defRPr>
            </a:lvl2pPr>
            <a:lvl3pPr>
              <a:defRPr>
                <a:solidFill>
                  <a:schemeClr val="tx2"/>
                </a:solidFill>
                <a:latin typeface="Josefin Sans" pitchFamily="2" charset="0"/>
              </a:defRPr>
            </a:lvl3pPr>
            <a:lvl4pPr>
              <a:defRPr>
                <a:solidFill>
                  <a:schemeClr val="tx2"/>
                </a:solidFill>
                <a:latin typeface="Josefin Sans" pitchFamily="2" charset="0"/>
              </a:defRPr>
            </a:lvl4pPr>
            <a:lvl5pPr>
              <a:defRPr>
                <a:solidFill>
                  <a:schemeClr val="tx2"/>
                </a:solidFill>
                <a:latin typeface="Josefin Sans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77AFE067-A0A9-4239-9DF1-3FBA6D6F1BE1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886058-A8B7-4DA4-8758-3878023B9102}" type="datetimeFigureOut">
              <a:rPr lang="en-US" smtClean="0"/>
              <a:pPr/>
              <a:t>7/24/20</a:t>
            </a:fld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565B0E3-81F0-4945-9705-E89988D9F3B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786787-3FD2-4BD8-9DE6-DC990A0A03F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CCE5B9D-8F1E-4C51-A9B3-A369A853B7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5564788"/>
            <a:ext cx="2357693" cy="81045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AB7256B-8885-4D75-AF9A-3A2FD0BB34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662283"/>
            <a:ext cx="12192000" cy="195717"/>
          </a:xfrm>
          <a:prstGeom prst="rect">
            <a:avLst/>
          </a:prstGeom>
        </p:spPr>
      </p:pic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37A32984-2945-1943-A15E-556C17CD1057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886058-A8B7-4DA4-8758-3878023B9102}" type="datetimeFigureOut">
              <a:rPr lang="en-US" smtClean="0"/>
              <a:pPr/>
              <a:t>7/24/20</a:t>
            </a:fld>
            <a:endParaRPr lang="en-US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DBBD389-C234-6C44-908B-5FC2FB6ECE7E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786787-3FD2-4BD8-9DE6-DC990A0A03F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09A57A3-7958-2C4C-9105-5F91391FB0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5564788"/>
            <a:ext cx="2357693" cy="81045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1C79F37-CA42-194E-B019-B363E83AB70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662283"/>
            <a:ext cx="12192000" cy="19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0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64759D96-FC50-4BFA-B17F-CADB3D2036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C247811-B93C-432C-84C0-403D298E4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870" y="2766218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en-US" dirty="0"/>
              <a:t>“Lorem Ipsum dolore sit </a:t>
            </a:r>
            <a:r>
              <a:rPr lang="en-US" dirty="0" err="1"/>
              <a:t>amet</a:t>
            </a:r>
            <a:r>
              <a:rPr lang="en-US" dirty="0"/>
              <a:t> aver”</a:t>
            </a:r>
          </a:p>
        </p:txBody>
      </p:sp>
      <p:pic>
        <p:nvPicPr>
          <p:cNvPr id="11" name="Picture 10" descr="A person standing next to a window&#10;&#10;Description automatically generated">
            <a:extLst>
              <a:ext uri="{FF2B5EF4-FFF2-40B4-BE49-F238E27FC236}">
                <a16:creationId xmlns:a16="http://schemas.microsoft.com/office/drawing/2014/main" id="{ACCB98E1-E4F6-4674-BDC0-D6CF23DE8E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273254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9F5C512-3D24-4633-8833-EC547495CC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81121" y="5564789"/>
            <a:ext cx="2390435" cy="82171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C1FEE06-551E-6C46-AE2F-1A0B18F20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erson standing next to a window&#10;&#10;Description automatically generated">
            <a:extLst>
              <a:ext uri="{FF2B5EF4-FFF2-40B4-BE49-F238E27FC236}">
                <a16:creationId xmlns:a16="http://schemas.microsoft.com/office/drawing/2014/main" id="{7B4E25CA-BFD7-0648-84B4-A97A716B55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273254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3B4B0AE-8E76-FE46-ADC0-D79D3C6591F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81121" y="5564789"/>
            <a:ext cx="2390435" cy="82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5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69F5C512-3D24-4633-8833-EC547495CC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81121" y="5564789"/>
            <a:ext cx="2390435" cy="821712"/>
          </a:xfrm>
          <a:prstGeom prst="rect">
            <a:avLst/>
          </a:prstGeom>
        </p:spPr>
      </p:pic>
      <p:pic>
        <p:nvPicPr>
          <p:cNvPr id="3" name="Picture 2" descr="A picture containing sport&#10;&#10;Description automatically generated">
            <a:extLst>
              <a:ext uri="{FF2B5EF4-FFF2-40B4-BE49-F238E27FC236}">
                <a16:creationId xmlns:a16="http://schemas.microsoft.com/office/drawing/2014/main" id="{F00A1C7E-1F15-47D2-8CD6-27088D3A53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310444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DA1C703-8E22-4C81-BC53-12764C9E68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123" y="331838"/>
            <a:ext cx="2377052" cy="81711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36E4EBC-E460-7943-ABFD-99CE954BC9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81121" y="5564789"/>
            <a:ext cx="2390435" cy="821712"/>
          </a:xfrm>
          <a:prstGeom prst="rect">
            <a:avLst/>
          </a:prstGeom>
        </p:spPr>
      </p:pic>
      <p:pic>
        <p:nvPicPr>
          <p:cNvPr id="6" name="Picture 5" descr="A picture containing sport&#10;&#10;Description automatically generated">
            <a:extLst>
              <a:ext uri="{FF2B5EF4-FFF2-40B4-BE49-F238E27FC236}">
                <a16:creationId xmlns:a16="http://schemas.microsoft.com/office/drawing/2014/main" id="{B800B4FE-D31E-E540-832E-15B9B8B03D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310444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17F6841-91F9-474F-9B85-4EB988F677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123" y="331838"/>
            <a:ext cx="2377052" cy="81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62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D5081C8-E8DC-4879-A3EE-75FE986F74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E9B7678-940C-452D-A55C-2A442D0C9580}"/>
              </a:ext>
            </a:extLst>
          </p:cNvPr>
          <p:cNvSpPr txBox="1">
            <a:spLocks/>
          </p:cNvSpPr>
          <p:nvPr/>
        </p:nvSpPr>
        <p:spPr>
          <a:xfrm>
            <a:off x="571870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Josefin Sans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“Lorem Ipsum dolore sit </a:t>
            </a:r>
            <a:r>
              <a:rPr lang="en-US" dirty="0" err="1"/>
              <a:t>amet</a:t>
            </a:r>
            <a:r>
              <a:rPr lang="en-US" dirty="0"/>
              <a:t> aver”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92679-22F7-49DD-92E8-221A821B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6058-A8B7-4DA4-8758-3878023B9102}" type="datetimeFigureOut">
              <a:rPr lang="en-US" smtClean="0"/>
              <a:t>7/24/20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4CDEB-0134-489C-A9E2-68A85A45E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4C26BF-AD1B-454C-9C5D-B630F0DC1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6787-3FD2-4BD8-9DE6-DC990A0A03F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E1BAD-2BCC-8248-A2C3-9CF2528658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9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treet, white, table, refrigerator&#10;&#10;Description automatically generated">
            <a:extLst>
              <a:ext uri="{FF2B5EF4-FFF2-40B4-BE49-F238E27FC236}">
                <a16:creationId xmlns:a16="http://schemas.microsoft.com/office/drawing/2014/main" id="{F40A8005-D4E0-4464-9732-DB7DB1BFE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83E490-B0BA-4FE8-9B1D-CF1D50100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6058-A8B7-4DA4-8758-3878023B9102}" type="datetimeFigureOut">
              <a:rPr lang="en-US" smtClean="0"/>
              <a:t>7/24/20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3534DA-0BD6-4800-A500-D6161E16E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E95D9-5CD0-48F5-B939-F7F744AB7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6787-3FD2-4BD8-9DE6-DC990A0A03F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9CC045C-736B-42E7-8EE5-3C31E590F9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708289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4B48126-FE09-486F-86A5-5C90C6D2D4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84226"/>
            <a:ext cx="9144000" cy="8367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Josefin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1860 N. Lincoln Street | Denver, CO 80203 720-423-4700 communcations@emilygriffith.edu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3E1C5D6-B945-4A36-828A-A303872DBE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38600" y="1649367"/>
            <a:ext cx="3644283" cy="1252722"/>
          </a:xfrm>
          <a:prstGeom prst="rect">
            <a:avLst/>
          </a:prstGeom>
        </p:spPr>
      </p:pic>
      <p:pic>
        <p:nvPicPr>
          <p:cNvPr id="13" name="Picture 12" descr="A picture containing street, white, table, refrigerator&#10;&#10;Description automatically generated">
            <a:extLst>
              <a:ext uri="{FF2B5EF4-FFF2-40B4-BE49-F238E27FC236}">
                <a16:creationId xmlns:a16="http://schemas.microsoft.com/office/drawing/2014/main" id="{AB20149B-706C-B243-BD83-96EB928714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773D0E5-501C-D44D-8A02-FFB67AB8E4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38600" y="1649367"/>
            <a:ext cx="3644283" cy="125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3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6A4BFB-D6A3-4502-AC57-101FF1DE5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6EEA75-82F1-47D8-AA82-7B9975E03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en-US" dirty="0"/>
              <a:t>Divider page color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B1398-7312-4669-8993-595EA74C7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6058-A8B7-4DA4-8758-3878023B9102}" type="datetimeFigureOut">
              <a:rPr lang="en-US" smtClean="0"/>
              <a:t>7/24/20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8DFFE-0862-4659-9D5D-BE788D0B2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A4B7E-4D49-4370-922E-60E6CF1A1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6787-3FD2-4BD8-9DE6-DC990A0A0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6A4BFB-D6A3-4502-AC57-101FF1DE5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6EEA75-82F1-47D8-AA82-7B9975E03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800" y="2766218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en-US" dirty="0"/>
              <a:t>Divider page color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B1398-7312-4669-8993-595EA74C7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6058-A8B7-4DA4-8758-3878023B9102}" type="datetimeFigureOut">
              <a:rPr lang="en-US" smtClean="0"/>
              <a:t>7/24/20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8DFFE-0862-4659-9D5D-BE788D0B2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A4B7E-4D49-4370-922E-60E6CF1A1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6787-3FD2-4BD8-9DE6-DC990A0A0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85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wimming&#10;&#10;Description automatically generated">
            <a:extLst>
              <a:ext uri="{FF2B5EF4-FFF2-40B4-BE49-F238E27FC236}">
                <a16:creationId xmlns:a16="http://schemas.microsoft.com/office/drawing/2014/main" id="{F02C2ED4-17FE-4AB7-A952-406E97D1DF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2968"/>
            <a:ext cx="12192000" cy="690096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CAC21-C289-446C-A4ED-18F3BD798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6058-A8B7-4DA4-8758-3878023B9102}" type="datetimeFigureOut">
              <a:rPr lang="en-US" smtClean="0"/>
              <a:t>7/24/20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0D609-6F31-4604-9D9D-A91624290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E3631-8403-4C15-9914-76D36973E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6787-3FD2-4BD8-9DE6-DC990A0A03F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B9E3E87-2A01-4A43-B6FA-860F5F15B5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en-US" dirty="0"/>
              <a:t>Divider image page</a:t>
            </a:r>
          </a:p>
        </p:txBody>
      </p:sp>
    </p:spTree>
    <p:extLst>
      <p:ext uri="{BB962C8B-B14F-4D97-AF65-F5344CB8AC3E}">
        <p14:creationId xmlns:p14="http://schemas.microsoft.com/office/powerpoint/2010/main" val="2933474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B79AE-7558-483E-9D91-A193DE7B1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88980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Josefin Sans" pitchFamily="2" charset="0"/>
              </a:defRPr>
            </a:lvl1pPr>
          </a:lstStyle>
          <a:p>
            <a:r>
              <a:rPr lang="en-US" dirty="0"/>
              <a:t>Clean Simple Page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E526F-93CD-4E1B-B81A-3601ACA788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4827"/>
            <a:ext cx="10515600" cy="3842136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Josefin Sans" pitchFamily="2" charset="0"/>
              </a:defRPr>
            </a:lvl1pPr>
            <a:lvl2pPr>
              <a:defRPr>
                <a:solidFill>
                  <a:schemeClr val="tx2"/>
                </a:solidFill>
                <a:latin typeface="Josefin Sans" pitchFamily="2" charset="0"/>
              </a:defRPr>
            </a:lvl2pPr>
            <a:lvl3pPr>
              <a:defRPr>
                <a:solidFill>
                  <a:schemeClr val="tx2"/>
                </a:solidFill>
                <a:latin typeface="Josefin Sans" pitchFamily="2" charset="0"/>
              </a:defRPr>
            </a:lvl3pPr>
            <a:lvl4pPr>
              <a:defRPr>
                <a:solidFill>
                  <a:schemeClr val="tx2"/>
                </a:solidFill>
                <a:latin typeface="Josefin Sans" pitchFamily="2" charset="0"/>
              </a:defRPr>
            </a:lvl4pPr>
            <a:lvl5pPr>
              <a:defRPr>
                <a:solidFill>
                  <a:schemeClr val="tx2"/>
                </a:solidFill>
                <a:latin typeface="Josefin Sans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F7995E-1296-4A23-A5E4-CAABE6DDF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6058-A8B7-4DA4-8758-3878023B9102}" type="datetimeFigureOut">
              <a:rPr lang="en-US" smtClean="0"/>
              <a:t>7/24/20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F4945D-D209-4BC7-834F-BD2C191F2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53435A-9336-4836-8FB6-98793BEF6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6787-3FD2-4BD8-9DE6-DC990A0A03F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DDE25FE-5E3D-4CE8-B764-079729BB68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96107" y="5564788"/>
            <a:ext cx="2357693" cy="81045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0275EDF-A3C7-49B2-ABE8-C64AA72B83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662283"/>
            <a:ext cx="12192000" cy="19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60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6A4BFB-D6A3-4502-AC57-101FF1DE5F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6EEA75-82F1-47D8-AA82-7B9975E03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870" y="2766218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en-US" dirty="0"/>
              <a:t>Divider page color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B1398-7312-4669-8993-595EA74C7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6058-A8B7-4DA4-8758-3878023B9102}" type="datetimeFigureOut">
              <a:rPr lang="en-US" smtClean="0"/>
              <a:t>7/24/20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8DFFE-0862-4659-9D5D-BE788D0B2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A4B7E-4D49-4370-922E-60E6CF1A1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6787-3FD2-4BD8-9DE6-DC990A0A03F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EFA27D-0480-2B40-AD82-3CDA1B00D25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34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person&#10;&#10;Description automatically generated">
            <a:extLst>
              <a:ext uri="{FF2B5EF4-FFF2-40B4-BE49-F238E27FC236}">
                <a16:creationId xmlns:a16="http://schemas.microsoft.com/office/drawing/2014/main" id="{DD31060D-D393-4C32-AF7D-2A2FA7D4ED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2" y="0"/>
            <a:ext cx="1211608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77A371-DFEC-48FE-9CF4-06A7C843A4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5157787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Josefin Sans" pitchFamily="2" charset="0"/>
              </a:defRPr>
            </a:lvl1pPr>
          </a:lstStyle>
          <a:p>
            <a:r>
              <a:rPr lang="en-US" dirty="0"/>
              <a:t>Image page right side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2BE3E-46F1-4217-A301-2C41CE8F7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  <a:latin typeface="Josefin Sans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22719-655E-41FC-ACC7-F3EA7CA38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  <a:latin typeface="Josefin Sans" pitchFamily="2" charset="0"/>
              </a:defRPr>
            </a:lvl1pPr>
            <a:lvl2pPr>
              <a:defRPr sz="1800">
                <a:solidFill>
                  <a:schemeClr val="tx2"/>
                </a:solidFill>
                <a:latin typeface="Josefin Sans" pitchFamily="2" charset="0"/>
              </a:defRPr>
            </a:lvl2pPr>
            <a:lvl3pPr>
              <a:defRPr sz="1800">
                <a:solidFill>
                  <a:schemeClr val="tx2"/>
                </a:solidFill>
                <a:latin typeface="Josefin Sans" pitchFamily="2" charset="0"/>
              </a:defRPr>
            </a:lvl3pPr>
            <a:lvl4pPr>
              <a:defRPr sz="1800">
                <a:solidFill>
                  <a:schemeClr val="tx2"/>
                </a:solidFill>
                <a:latin typeface="Josefin Sans" pitchFamily="2" charset="0"/>
              </a:defRPr>
            </a:lvl4pPr>
            <a:lvl5pPr>
              <a:defRPr sz="1800">
                <a:solidFill>
                  <a:schemeClr val="tx2"/>
                </a:solidFill>
                <a:latin typeface="Josefin Sans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ECDE1A-5041-4798-AC6D-89134F155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6058-A8B7-4DA4-8758-3878023B9102}" type="datetimeFigureOut">
              <a:rPr lang="en-US" smtClean="0"/>
              <a:t>7/24/20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21ED48-48A9-4EF3-8F7C-F88E89003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BD5CE8-3A2D-493F-8AA7-8CFE98AB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6787-3FD2-4BD8-9DE6-DC990A0A03F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D3D74B7-81CA-40EB-A68C-207636005C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6107" y="365125"/>
            <a:ext cx="2357693" cy="81045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3329A36-9AC3-4A04-8177-FB75934303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6662283"/>
            <a:ext cx="12192000" cy="19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05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25C6D3C3-5CE1-4B26-A043-522491FC6A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1608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77A371-DFEC-48FE-9CF4-06A7C843A4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6013" y="365125"/>
            <a:ext cx="5157787" cy="1325563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  <a:latin typeface="Josefin Sans" pitchFamily="2" charset="0"/>
              </a:defRPr>
            </a:lvl1pPr>
          </a:lstStyle>
          <a:p>
            <a:r>
              <a:rPr lang="en-US" dirty="0"/>
              <a:t>Image page right side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2BE3E-46F1-4217-A301-2C41CE8F7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6013" y="1681163"/>
            <a:ext cx="5157787" cy="823912"/>
          </a:xfrm>
        </p:spPr>
        <p:txBody>
          <a:bodyPr anchor="b">
            <a:normAutofit/>
          </a:bodyPr>
          <a:lstStyle>
            <a:lvl1pPr marL="0" indent="0" algn="r">
              <a:buNone/>
              <a:defRPr sz="2000" b="1">
                <a:solidFill>
                  <a:schemeClr val="accent2"/>
                </a:solidFill>
                <a:latin typeface="Josefin Sans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22719-655E-41FC-ACC7-F3EA7CA38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6013" y="2505075"/>
            <a:ext cx="5157787" cy="3684588"/>
          </a:xfrm>
        </p:spPr>
        <p:txBody>
          <a:bodyPr>
            <a:normAutofit/>
          </a:bodyPr>
          <a:lstStyle>
            <a:lvl1pPr algn="r">
              <a:defRPr sz="1800">
                <a:solidFill>
                  <a:schemeClr val="tx2"/>
                </a:solidFill>
                <a:latin typeface="Josefin Sans" pitchFamily="2" charset="0"/>
              </a:defRPr>
            </a:lvl1pPr>
            <a:lvl2pPr algn="r">
              <a:defRPr sz="1800">
                <a:solidFill>
                  <a:schemeClr val="tx2"/>
                </a:solidFill>
                <a:latin typeface="Josefin Sans" pitchFamily="2" charset="0"/>
              </a:defRPr>
            </a:lvl2pPr>
            <a:lvl3pPr algn="r">
              <a:defRPr sz="1800">
                <a:solidFill>
                  <a:schemeClr val="tx2"/>
                </a:solidFill>
                <a:latin typeface="Josefin Sans" pitchFamily="2" charset="0"/>
              </a:defRPr>
            </a:lvl3pPr>
            <a:lvl4pPr algn="r">
              <a:defRPr sz="1800">
                <a:solidFill>
                  <a:schemeClr val="tx2"/>
                </a:solidFill>
                <a:latin typeface="Josefin Sans" pitchFamily="2" charset="0"/>
              </a:defRPr>
            </a:lvl4pPr>
            <a:lvl5pPr algn="r">
              <a:defRPr sz="1800">
                <a:solidFill>
                  <a:schemeClr val="tx2"/>
                </a:solidFill>
                <a:latin typeface="Josefin Sans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ECDE1A-5041-4798-AC6D-89134F155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6058-A8B7-4DA4-8758-3878023B9102}" type="datetimeFigureOut">
              <a:rPr lang="en-US" smtClean="0"/>
              <a:t>7/24/20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21ED48-48A9-4EF3-8F7C-F88E89003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BD5CE8-3A2D-493F-8AA7-8CFE98AB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6787-3FD2-4BD8-9DE6-DC990A0A03F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D3D74B7-81CA-40EB-A68C-207636005C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338492"/>
            <a:ext cx="2357693" cy="81045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3329A36-9AC3-4A04-8177-FB75934303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6662283"/>
            <a:ext cx="12192000" cy="19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57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FB86F83C-7EA8-4E0B-B6B0-A6F034EB78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77A371-DFEC-48FE-9CF4-06A7C843A4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6013" y="365125"/>
            <a:ext cx="5157787" cy="1325563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  <a:latin typeface="Josefin Sans" pitchFamily="2" charset="0"/>
              </a:defRPr>
            </a:lvl1pPr>
          </a:lstStyle>
          <a:p>
            <a:r>
              <a:rPr lang="en-US" dirty="0"/>
              <a:t>Image page right side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2BE3E-46F1-4217-A301-2C41CE8F7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6013" y="1681163"/>
            <a:ext cx="5157787" cy="823912"/>
          </a:xfrm>
        </p:spPr>
        <p:txBody>
          <a:bodyPr anchor="b">
            <a:normAutofit/>
          </a:bodyPr>
          <a:lstStyle>
            <a:lvl1pPr marL="0" indent="0" algn="r">
              <a:buNone/>
              <a:defRPr sz="2000" b="1">
                <a:solidFill>
                  <a:schemeClr val="accent2"/>
                </a:solidFill>
                <a:latin typeface="Josefin Sans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22719-655E-41FC-ACC7-F3EA7CA38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6013" y="2505075"/>
            <a:ext cx="5157787" cy="3684588"/>
          </a:xfrm>
        </p:spPr>
        <p:txBody>
          <a:bodyPr>
            <a:normAutofit/>
          </a:bodyPr>
          <a:lstStyle>
            <a:lvl1pPr algn="r">
              <a:defRPr sz="1800">
                <a:solidFill>
                  <a:schemeClr val="tx2"/>
                </a:solidFill>
                <a:latin typeface="Josefin Sans" pitchFamily="2" charset="0"/>
              </a:defRPr>
            </a:lvl1pPr>
            <a:lvl2pPr algn="r">
              <a:defRPr sz="1800">
                <a:solidFill>
                  <a:schemeClr val="tx2"/>
                </a:solidFill>
                <a:latin typeface="Josefin Sans" pitchFamily="2" charset="0"/>
              </a:defRPr>
            </a:lvl2pPr>
            <a:lvl3pPr algn="r">
              <a:defRPr sz="1800">
                <a:solidFill>
                  <a:schemeClr val="tx2"/>
                </a:solidFill>
                <a:latin typeface="Josefin Sans" pitchFamily="2" charset="0"/>
              </a:defRPr>
            </a:lvl3pPr>
            <a:lvl4pPr algn="r">
              <a:defRPr sz="1800">
                <a:solidFill>
                  <a:schemeClr val="tx2"/>
                </a:solidFill>
                <a:latin typeface="Josefin Sans" pitchFamily="2" charset="0"/>
              </a:defRPr>
            </a:lvl4pPr>
            <a:lvl5pPr algn="r">
              <a:defRPr sz="1800">
                <a:solidFill>
                  <a:schemeClr val="tx2"/>
                </a:solidFill>
                <a:latin typeface="Josefin Sans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ECDE1A-5041-4798-AC6D-89134F155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6058-A8B7-4DA4-8758-3878023B9102}" type="datetimeFigureOut">
              <a:rPr lang="en-US" smtClean="0"/>
              <a:t>7/24/20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21ED48-48A9-4EF3-8F7C-F88E89003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BD5CE8-3A2D-493F-8AA7-8CFE98AB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6787-3FD2-4BD8-9DE6-DC990A0A03F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D3D74B7-81CA-40EB-A68C-207636005C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338492"/>
            <a:ext cx="2357693" cy="81045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3329A36-9AC3-4A04-8177-FB75934303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6662283"/>
            <a:ext cx="12192000" cy="19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605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3F83CE-3707-43AE-B4AD-01B62B436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6058-A8B7-4DA4-8758-3878023B9102}" type="datetimeFigureOut">
              <a:rPr lang="en-US" smtClean="0"/>
              <a:t>7/24/20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2639D6-F180-44D8-8D59-7A7632EF5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9C9A5-92C0-4BD4-ACE9-CCE5C4A0B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6787-3FD2-4BD8-9DE6-DC990A0A03F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E13548-E6C9-4FCD-A5A4-89CFA3C3F8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88980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Josefin Sans" pitchFamily="2" charset="0"/>
              </a:defRPr>
            </a:lvl1pPr>
          </a:lstStyle>
          <a:p>
            <a:r>
              <a:rPr lang="en-US" dirty="0"/>
              <a:t>Clean Simple Page Layout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C28F937-48FC-4866-A591-257723AA5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4827"/>
            <a:ext cx="10515600" cy="3842136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Josefin Sans" pitchFamily="2" charset="0"/>
              </a:defRPr>
            </a:lvl1pPr>
            <a:lvl2pPr>
              <a:defRPr>
                <a:solidFill>
                  <a:schemeClr val="tx2"/>
                </a:solidFill>
                <a:latin typeface="Josefin Sans" pitchFamily="2" charset="0"/>
              </a:defRPr>
            </a:lvl2pPr>
            <a:lvl3pPr>
              <a:defRPr>
                <a:solidFill>
                  <a:schemeClr val="tx2"/>
                </a:solidFill>
                <a:latin typeface="Josefin Sans" pitchFamily="2" charset="0"/>
              </a:defRPr>
            </a:lvl3pPr>
            <a:lvl4pPr>
              <a:defRPr>
                <a:solidFill>
                  <a:schemeClr val="tx2"/>
                </a:solidFill>
                <a:latin typeface="Josefin Sans" pitchFamily="2" charset="0"/>
              </a:defRPr>
            </a:lvl4pPr>
            <a:lvl5pPr>
              <a:defRPr>
                <a:solidFill>
                  <a:schemeClr val="tx2"/>
                </a:solidFill>
                <a:latin typeface="Josefin Sans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77AFE067-A0A9-4239-9DF1-3FBA6D6F1BE1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886058-A8B7-4DA4-8758-3878023B9102}" type="datetimeFigureOut">
              <a:rPr lang="en-US" smtClean="0"/>
              <a:pPr/>
              <a:t>7/24/20</a:t>
            </a:fld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565B0E3-81F0-4945-9705-E89988D9F3BD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786787-3FD2-4BD8-9DE6-DC990A0A03F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CCE5B9D-8F1E-4C51-A9B3-A369A853B7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5564788"/>
            <a:ext cx="2357693" cy="81045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AB7256B-8885-4D75-AF9A-3A2FD0BB34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662283"/>
            <a:ext cx="12192000" cy="19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39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64759D96-FC50-4BFA-B17F-CADB3D2036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C247811-B93C-432C-84C0-403D298E4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870" y="2766218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en-US" dirty="0"/>
              <a:t>“Lorem Ipsum dolore sit </a:t>
            </a:r>
            <a:r>
              <a:rPr lang="en-US" dirty="0" err="1"/>
              <a:t>amet</a:t>
            </a:r>
            <a:r>
              <a:rPr lang="en-US" dirty="0"/>
              <a:t> aver”</a:t>
            </a:r>
          </a:p>
        </p:txBody>
      </p:sp>
      <p:pic>
        <p:nvPicPr>
          <p:cNvPr id="11" name="Picture 10" descr="A person standing next to a window&#10;&#10;Description automatically generated">
            <a:extLst>
              <a:ext uri="{FF2B5EF4-FFF2-40B4-BE49-F238E27FC236}">
                <a16:creationId xmlns:a16="http://schemas.microsoft.com/office/drawing/2014/main" id="{ACCB98E1-E4F6-4674-BDC0-D6CF23DE8E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273254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9F5C512-3D24-4633-8833-EC547495CC4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81121" y="5564789"/>
            <a:ext cx="2390435" cy="82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313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69F5C512-3D24-4633-8833-EC547495C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81121" y="5564789"/>
            <a:ext cx="2390435" cy="821712"/>
          </a:xfrm>
          <a:prstGeom prst="rect">
            <a:avLst/>
          </a:prstGeom>
        </p:spPr>
      </p:pic>
      <p:pic>
        <p:nvPicPr>
          <p:cNvPr id="3" name="Picture 2" descr="A picture containing sport&#10;&#10;Description automatically generated">
            <a:extLst>
              <a:ext uri="{FF2B5EF4-FFF2-40B4-BE49-F238E27FC236}">
                <a16:creationId xmlns:a16="http://schemas.microsoft.com/office/drawing/2014/main" id="{F00A1C7E-1F15-47D2-8CD6-27088D3A53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310444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DA1C703-8E22-4C81-BC53-12764C9E68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123" y="331838"/>
            <a:ext cx="2377052" cy="81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501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D5081C8-E8DC-4879-A3EE-75FE986F74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92679-22F7-49DD-92E8-221A821B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6058-A8B7-4DA4-8758-3878023B9102}" type="datetimeFigureOut">
              <a:rPr lang="en-US" smtClean="0"/>
              <a:t>7/24/20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4CDEB-0134-489C-A9E2-68A85A45E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4C26BF-AD1B-454C-9C5D-B630F0DC1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6787-3FD2-4BD8-9DE6-DC990A0A0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813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treet, white, table, refrigerator&#10;&#10;Description automatically generated">
            <a:extLst>
              <a:ext uri="{FF2B5EF4-FFF2-40B4-BE49-F238E27FC236}">
                <a16:creationId xmlns:a16="http://schemas.microsoft.com/office/drawing/2014/main" id="{F40A8005-D4E0-4464-9732-DB7DB1BFEA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83E490-B0BA-4FE8-9B1D-CF1D50100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6058-A8B7-4DA4-8758-3878023B9102}" type="datetimeFigureOut">
              <a:rPr lang="en-US" smtClean="0"/>
              <a:t>7/24/20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3534DA-0BD6-4800-A500-D6161E16E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E95D9-5CD0-48F5-B939-F7F744AB7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6787-3FD2-4BD8-9DE6-DC990A0A03F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9CC045C-736B-42E7-8EE5-3C31E590F9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708289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4B48126-FE09-486F-86A5-5C90C6D2D4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84226"/>
            <a:ext cx="9144000" cy="8367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Josefin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1860 N. Lincoln Street | Denver, CO 80203 720-423-4700 communcations@emilygriffith.edu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3E1C5D6-B945-4A36-828A-A303872DBE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38600" y="1649367"/>
            <a:ext cx="3644283" cy="125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62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6A4BFB-D6A3-4502-AC57-101FF1DE5F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6EEA75-82F1-47D8-AA82-7B9975E03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870" y="2766218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en-US" dirty="0"/>
              <a:t>Divider page color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B1398-7312-4669-8993-595EA74C7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6058-A8B7-4DA4-8758-3878023B9102}" type="datetimeFigureOut">
              <a:rPr lang="en-US" smtClean="0"/>
              <a:t>7/24/20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8DFFE-0862-4659-9D5D-BE788D0B2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A4B7E-4D49-4370-922E-60E6CF1A1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6787-3FD2-4BD8-9DE6-DC990A0A03F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996660-28AA-A74B-89E0-51FE641F109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002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wimming&#10;&#10;Description automatically generated">
            <a:extLst>
              <a:ext uri="{FF2B5EF4-FFF2-40B4-BE49-F238E27FC236}">
                <a16:creationId xmlns:a16="http://schemas.microsoft.com/office/drawing/2014/main" id="{F02C2ED4-17FE-4AB7-A952-406E97D1D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2968"/>
            <a:ext cx="12192000" cy="690096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CAC21-C289-446C-A4ED-18F3BD798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6058-A8B7-4DA4-8758-3878023B9102}" type="datetimeFigureOut">
              <a:rPr lang="en-US" smtClean="0"/>
              <a:t>7/24/20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0D609-6F31-4604-9D9D-A91624290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E3631-8403-4C15-9914-76D36973E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6787-3FD2-4BD8-9DE6-DC990A0A03F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B9E3E87-2A01-4A43-B6FA-860F5F15B5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870" y="2766218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en-US" dirty="0"/>
              <a:t>Divider image page</a:t>
            </a:r>
          </a:p>
        </p:txBody>
      </p:sp>
      <p:pic>
        <p:nvPicPr>
          <p:cNvPr id="7" name="Picture 6" descr="A picture containing swimming&#10;&#10;Description automatically generated">
            <a:extLst>
              <a:ext uri="{FF2B5EF4-FFF2-40B4-BE49-F238E27FC236}">
                <a16:creationId xmlns:a16="http://schemas.microsoft.com/office/drawing/2014/main" id="{5CADD6CE-10C9-D643-A984-B032EDF26F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2968"/>
            <a:ext cx="12192000" cy="690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4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B79AE-7558-483E-9D91-A193DE7B1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88980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Josefin Sans" pitchFamily="2" charset="0"/>
              </a:defRPr>
            </a:lvl1pPr>
          </a:lstStyle>
          <a:p>
            <a:r>
              <a:rPr lang="en-US" dirty="0"/>
              <a:t>Clean Simple Page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E526F-93CD-4E1B-B81A-3601ACA788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4827"/>
            <a:ext cx="10515600" cy="3842136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Josefin Sans" pitchFamily="2" charset="0"/>
              </a:defRPr>
            </a:lvl1pPr>
            <a:lvl2pPr>
              <a:defRPr>
                <a:solidFill>
                  <a:schemeClr val="tx2"/>
                </a:solidFill>
                <a:latin typeface="Josefin Sans" pitchFamily="2" charset="0"/>
              </a:defRPr>
            </a:lvl2pPr>
            <a:lvl3pPr>
              <a:defRPr>
                <a:solidFill>
                  <a:schemeClr val="tx2"/>
                </a:solidFill>
                <a:latin typeface="Josefin Sans" pitchFamily="2" charset="0"/>
              </a:defRPr>
            </a:lvl3pPr>
            <a:lvl4pPr>
              <a:defRPr>
                <a:solidFill>
                  <a:schemeClr val="tx2"/>
                </a:solidFill>
                <a:latin typeface="Josefin Sans" pitchFamily="2" charset="0"/>
              </a:defRPr>
            </a:lvl4pPr>
            <a:lvl5pPr>
              <a:defRPr>
                <a:solidFill>
                  <a:schemeClr val="tx2"/>
                </a:solidFill>
                <a:latin typeface="Josefin Sans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F7995E-1296-4A23-A5E4-CAABE6DDF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6058-A8B7-4DA4-8758-3878023B9102}" type="datetimeFigureOut">
              <a:rPr lang="en-US" smtClean="0"/>
              <a:t>7/24/20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F4945D-D209-4BC7-834F-BD2C191F2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53435A-9336-4836-8FB6-98793BEF6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6787-3FD2-4BD8-9DE6-DC990A0A03F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DDE25FE-5E3D-4CE8-B764-079729BB68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96107" y="5564788"/>
            <a:ext cx="2357693" cy="81045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0275EDF-A3C7-49B2-ABE8-C64AA72B83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662283"/>
            <a:ext cx="12192000" cy="19571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350BF6E-0986-B74F-B01E-713D387B35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96107" y="5564788"/>
            <a:ext cx="2357693" cy="81045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EE931E3-DEEE-7B4F-A93A-FDB1386E36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662283"/>
            <a:ext cx="12192000" cy="19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77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person&#10;&#10;Description automatically generated">
            <a:extLst>
              <a:ext uri="{FF2B5EF4-FFF2-40B4-BE49-F238E27FC236}">
                <a16:creationId xmlns:a16="http://schemas.microsoft.com/office/drawing/2014/main" id="{DD31060D-D393-4C32-AF7D-2A2FA7D4E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2" y="0"/>
            <a:ext cx="1211608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77A371-DFEC-48FE-9CF4-06A7C843A4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5157787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Josefin Sans" pitchFamily="2" charset="0"/>
              </a:defRPr>
            </a:lvl1pPr>
          </a:lstStyle>
          <a:p>
            <a:r>
              <a:rPr lang="en-US" dirty="0"/>
              <a:t>Image page right side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2BE3E-46F1-4217-A301-2C41CE8F7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  <a:latin typeface="Josefin Sans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22719-655E-41FC-ACC7-F3EA7CA38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  <a:latin typeface="Josefin Sans" pitchFamily="2" charset="0"/>
              </a:defRPr>
            </a:lvl1pPr>
            <a:lvl2pPr>
              <a:defRPr sz="1800">
                <a:solidFill>
                  <a:schemeClr val="tx2"/>
                </a:solidFill>
                <a:latin typeface="Josefin Sans" pitchFamily="2" charset="0"/>
              </a:defRPr>
            </a:lvl2pPr>
            <a:lvl3pPr>
              <a:defRPr sz="1800">
                <a:solidFill>
                  <a:schemeClr val="tx2"/>
                </a:solidFill>
                <a:latin typeface="Josefin Sans" pitchFamily="2" charset="0"/>
              </a:defRPr>
            </a:lvl3pPr>
            <a:lvl4pPr>
              <a:defRPr sz="1800">
                <a:solidFill>
                  <a:schemeClr val="tx2"/>
                </a:solidFill>
                <a:latin typeface="Josefin Sans" pitchFamily="2" charset="0"/>
              </a:defRPr>
            </a:lvl4pPr>
            <a:lvl5pPr>
              <a:defRPr sz="1800">
                <a:solidFill>
                  <a:schemeClr val="tx2"/>
                </a:solidFill>
                <a:latin typeface="Josefin Sans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ECDE1A-5041-4798-AC6D-89134F155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6058-A8B7-4DA4-8758-3878023B9102}" type="datetimeFigureOut">
              <a:rPr lang="en-US" smtClean="0"/>
              <a:t>7/24/20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21ED48-48A9-4EF3-8F7C-F88E89003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BD5CE8-3A2D-493F-8AA7-8CFE98AB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6787-3FD2-4BD8-9DE6-DC990A0A03F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D3D74B7-81CA-40EB-A68C-207636005C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6107" y="365125"/>
            <a:ext cx="2357693" cy="81045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3329A36-9AC3-4A04-8177-FB75934303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6662283"/>
            <a:ext cx="12192000" cy="195717"/>
          </a:xfrm>
          <a:prstGeom prst="rect">
            <a:avLst/>
          </a:prstGeom>
        </p:spPr>
      </p:pic>
      <p:pic>
        <p:nvPicPr>
          <p:cNvPr id="12" name="Picture 11" descr="A close up of a person&#10;&#10;Description automatically generated">
            <a:extLst>
              <a:ext uri="{FF2B5EF4-FFF2-40B4-BE49-F238E27FC236}">
                <a16:creationId xmlns:a16="http://schemas.microsoft.com/office/drawing/2014/main" id="{1FACAE9C-394B-4B47-92D0-D85C1588AC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2" y="0"/>
            <a:ext cx="12116088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4D5C3729-89AD-F54C-991D-B9B1151BE1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6107" y="365125"/>
            <a:ext cx="2357693" cy="81045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91E93A39-CC7C-8F42-B1B2-A61C97B6F8E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6662283"/>
            <a:ext cx="12192000" cy="19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4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25C6D3C3-5CE1-4B26-A043-522491FC6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1608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77A371-DFEC-48FE-9CF4-06A7C843A4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6013" y="365125"/>
            <a:ext cx="5157787" cy="1325563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  <a:latin typeface="Josefin Sans" pitchFamily="2" charset="0"/>
              </a:defRPr>
            </a:lvl1pPr>
          </a:lstStyle>
          <a:p>
            <a:r>
              <a:rPr lang="en-US" dirty="0"/>
              <a:t>Image page right side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2BE3E-46F1-4217-A301-2C41CE8F7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6013" y="1681163"/>
            <a:ext cx="5157787" cy="823912"/>
          </a:xfrm>
        </p:spPr>
        <p:txBody>
          <a:bodyPr anchor="b">
            <a:normAutofit/>
          </a:bodyPr>
          <a:lstStyle>
            <a:lvl1pPr marL="0" indent="0" algn="r">
              <a:buNone/>
              <a:defRPr sz="2000" b="1">
                <a:solidFill>
                  <a:schemeClr val="accent2"/>
                </a:solidFill>
                <a:latin typeface="Josefin Sans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22719-655E-41FC-ACC7-F3EA7CA38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6013" y="2505075"/>
            <a:ext cx="5157787" cy="3684588"/>
          </a:xfrm>
        </p:spPr>
        <p:txBody>
          <a:bodyPr>
            <a:normAutofit/>
          </a:bodyPr>
          <a:lstStyle>
            <a:lvl1pPr algn="r">
              <a:defRPr sz="1800">
                <a:solidFill>
                  <a:schemeClr val="tx2"/>
                </a:solidFill>
                <a:latin typeface="Josefin Sans" pitchFamily="2" charset="0"/>
              </a:defRPr>
            </a:lvl1pPr>
            <a:lvl2pPr algn="r">
              <a:defRPr sz="1800">
                <a:solidFill>
                  <a:schemeClr val="tx2"/>
                </a:solidFill>
                <a:latin typeface="Josefin Sans" pitchFamily="2" charset="0"/>
              </a:defRPr>
            </a:lvl2pPr>
            <a:lvl3pPr algn="r">
              <a:defRPr sz="1800">
                <a:solidFill>
                  <a:schemeClr val="tx2"/>
                </a:solidFill>
                <a:latin typeface="Josefin Sans" pitchFamily="2" charset="0"/>
              </a:defRPr>
            </a:lvl3pPr>
            <a:lvl4pPr algn="r">
              <a:defRPr sz="1800">
                <a:solidFill>
                  <a:schemeClr val="tx2"/>
                </a:solidFill>
                <a:latin typeface="Josefin Sans" pitchFamily="2" charset="0"/>
              </a:defRPr>
            </a:lvl4pPr>
            <a:lvl5pPr algn="r">
              <a:defRPr sz="1800">
                <a:solidFill>
                  <a:schemeClr val="tx2"/>
                </a:solidFill>
                <a:latin typeface="Josefin Sans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ECDE1A-5041-4798-AC6D-89134F155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6058-A8B7-4DA4-8758-3878023B9102}" type="datetimeFigureOut">
              <a:rPr lang="en-US" smtClean="0"/>
              <a:t>7/24/20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21ED48-48A9-4EF3-8F7C-F88E89003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BD5CE8-3A2D-493F-8AA7-8CFE98AB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6787-3FD2-4BD8-9DE6-DC990A0A03F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D3D74B7-81CA-40EB-A68C-207636005C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338492"/>
            <a:ext cx="2357693" cy="81045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3329A36-9AC3-4A04-8177-FB75934303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6662283"/>
            <a:ext cx="12192000" cy="195717"/>
          </a:xfrm>
          <a:prstGeom prst="rect">
            <a:avLst/>
          </a:prstGeom>
        </p:spPr>
      </p:pic>
      <p:pic>
        <p:nvPicPr>
          <p:cNvPr id="12" name="Picture 11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D1F2C213-8F0C-AC46-9020-B35A383081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16088" cy="6858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0E022613-CB7C-1749-B354-CD32B7B784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338492"/>
            <a:ext cx="2357693" cy="81045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23D9B4D-F1DF-1D4B-B90F-50C6EF099BA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6662283"/>
            <a:ext cx="12192000" cy="19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FB86F83C-7EA8-4E0B-B6B0-A6F034EB7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77A371-DFEC-48FE-9CF4-06A7C843A4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6013" y="365125"/>
            <a:ext cx="5157787" cy="1325563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  <a:latin typeface="Josefin Sans" pitchFamily="2" charset="0"/>
              </a:defRPr>
            </a:lvl1pPr>
          </a:lstStyle>
          <a:p>
            <a:r>
              <a:rPr lang="en-US" dirty="0"/>
              <a:t>Image page right side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2BE3E-46F1-4217-A301-2C41CE8F7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6013" y="1681163"/>
            <a:ext cx="5157787" cy="823912"/>
          </a:xfrm>
        </p:spPr>
        <p:txBody>
          <a:bodyPr anchor="b">
            <a:normAutofit/>
          </a:bodyPr>
          <a:lstStyle>
            <a:lvl1pPr marL="0" indent="0" algn="r">
              <a:buNone/>
              <a:defRPr sz="2000" b="1">
                <a:solidFill>
                  <a:schemeClr val="accent2"/>
                </a:solidFill>
                <a:latin typeface="Josefin Sans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22719-655E-41FC-ACC7-F3EA7CA38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6013" y="2505075"/>
            <a:ext cx="5157787" cy="3684588"/>
          </a:xfrm>
        </p:spPr>
        <p:txBody>
          <a:bodyPr>
            <a:normAutofit/>
          </a:bodyPr>
          <a:lstStyle>
            <a:lvl1pPr algn="r">
              <a:defRPr sz="1800">
                <a:solidFill>
                  <a:schemeClr val="tx2"/>
                </a:solidFill>
                <a:latin typeface="Josefin Sans" pitchFamily="2" charset="0"/>
              </a:defRPr>
            </a:lvl1pPr>
            <a:lvl2pPr algn="r">
              <a:defRPr sz="1800">
                <a:solidFill>
                  <a:schemeClr val="tx2"/>
                </a:solidFill>
                <a:latin typeface="Josefin Sans" pitchFamily="2" charset="0"/>
              </a:defRPr>
            </a:lvl2pPr>
            <a:lvl3pPr algn="r">
              <a:defRPr sz="1800">
                <a:solidFill>
                  <a:schemeClr val="tx2"/>
                </a:solidFill>
                <a:latin typeface="Josefin Sans" pitchFamily="2" charset="0"/>
              </a:defRPr>
            </a:lvl3pPr>
            <a:lvl4pPr algn="r">
              <a:defRPr sz="1800">
                <a:solidFill>
                  <a:schemeClr val="tx2"/>
                </a:solidFill>
                <a:latin typeface="Josefin Sans" pitchFamily="2" charset="0"/>
              </a:defRPr>
            </a:lvl4pPr>
            <a:lvl5pPr algn="r">
              <a:defRPr sz="1800">
                <a:solidFill>
                  <a:schemeClr val="tx2"/>
                </a:solidFill>
                <a:latin typeface="Josefin Sans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ECDE1A-5041-4798-AC6D-89134F155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6058-A8B7-4DA4-8758-3878023B9102}" type="datetimeFigureOut">
              <a:rPr lang="en-US" smtClean="0"/>
              <a:t>7/24/20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21ED48-48A9-4EF3-8F7C-F88E89003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BD5CE8-3A2D-493F-8AA7-8CFE98AB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6787-3FD2-4BD8-9DE6-DC990A0A03F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D3D74B7-81CA-40EB-A68C-207636005C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338492"/>
            <a:ext cx="2357693" cy="81045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3329A36-9AC3-4A04-8177-FB75934303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6662283"/>
            <a:ext cx="12192000" cy="195717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584CEC07-6243-4C4A-AFCC-00709706C6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92A250B-1436-844C-A1A0-DF7CB9416E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338492"/>
            <a:ext cx="2357693" cy="81045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234F12F1-BBAB-F64D-9E7E-224C17CA8EF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6662283"/>
            <a:ext cx="12192000" cy="19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32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9C7CF13-713A-4C1A-8A3B-5EABC42D475F}"/>
              </a:ext>
            </a:extLst>
          </p:cNvPr>
          <p:cNvSpPr/>
          <p:nvPr/>
        </p:nvSpPr>
        <p:spPr>
          <a:xfrm>
            <a:off x="0" y="0"/>
            <a:ext cx="4492101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6239D-1349-415B-978A-2CB6EA7041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2718" y="365125"/>
            <a:ext cx="6471082" cy="9665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Josefin Sans" pitchFamily="2" charset="0"/>
              </a:defRPr>
            </a:lvl1pPr>
          </a:lstStyle>
          <a:p>
            <a:r>
              <a:rPr lang="en-US" dirty="0"/>
              <a:t>Chart Slide Page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6711B4-1F6B-4646-ABEF-AB4DD053C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6058-A8B7-4DA4-8758-3878023B9102}" type="datetimeFigureOut">
              <a:rPr lang="en-US" smtClean="0"/>
              <a:t>7/24/20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B2A69B-E7FE-4DF9-ABA6-C237F7EB6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3C594-FB48-4D7B-BF2D-0C6578ABF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6787-3FD2-4BD8-9DE6-DC990A0A03F1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56BAFB4-1BB0-4C38-9BE2-7358D4D9F1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0619498"/>
              </p:ext>
            </p:extLst>
          </p:nvPr>
        </p:nvGraphicFramePr>
        <p:xfrm>
          <a:off x="4882718" y="1588538"/>
          <a:ext cx="6724342" cy="4904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Graphic 10">
            <a:extLst>
              <a:ext uri="{FF2B5EF4-FFF2-40B4-BE49-F238E27FC236}">
                <a16:creationId xmlns:a16="http://schemas.microsoft.com/office/drawing/2014/main" id="{E9B28F3B-7748-4558-BE0F-8BE260C71C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999" y="5386858"/>
            <a:ext cx="2423176" cy="8329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038801-80C4-47A1-A82B-15BD18B3075C}"/>
              </a:ext>
            </a:extLst>
          </p:cNvPr>
          <p:cNvSpPr txBox="1"/>
          <p:nvPr/>
        </p:nvSpPr>
        <p:spPr>
          <a:xfrm>
            <a:off x="683581" y="638175"/>
            <a:ext cx="309830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Josefin Sans" pitchFamily="2" charset="0"/>
              </a:rPr>
              <a:t>“Quote Style paragraph style</a:t>
            </a:r>
            <a:r>
              <a:rPr lang="it-IT" sz="3200" b="0" i="0" kern="1200" dirty="0">
                <a:solidFill>
                  <a:schemeClr val="bg1"/>
                </a:solidFill>
                <a:effectLst/>
                <a:latin typeface="Josefin Sans" pitchFamily="2" charset="0"/>
                <a:ea typeface="+mn-ea"/>
                <a:cs typeface="+mn-cs"/>
              </a:rPr>
              <a:t>consequuntur magni dolores eos qui ratione voluptatem sequi nesciunt.</a:t>
            </a:r>
            <a:r>
              <a:rPr lang="en-US" sz="3200" dirty="0">
                <a:solidFill>
                  <a:schemeClr val="bg1"/>
                </a:solidFill>
                <a:latin typeface="Josefin Sans" pitchFamily="2" charset="0"/>
              </a:rPr>
              <a:t>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C9382C-6FA8-DF4A-B8A5-9DF230AC4B9C}"/>
              </a:ext>
            </a:extLst>
          </p:cNvPr>
          <p:cNvSpPr/>
          <p:nvPr userDrawn="1"/>
        </p:nvSpPr>
        <p:spPr>
          <a:xfrm>
            <a:off x="0" y="0"/>
            <a:ext cx="4492101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B8D314C-7472-8B47-A6C1-AE59B47F9107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052087764"/>
              </p:ext>
            </p:extLst>
          </p:nvPr>
        </p:nvGraphicFramePr>
        <p:xfrm>
          <a:off x="4882718" y="1588538"/>
          <a:ext cx="6724342" cy="4904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Graphic 13">
            <a:extLst>
              <a:ext uri="{FF2B5EF4-FFF2-40B4-BE49-F238E27FC236}">
                <a16:creationId xmlns:a16="http://schemas.microsoft.com/office/drawing/2014/main" id="{AFCDCF6C-5F57-B94E-BB74-48AFA26713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999" y="5386858"/>
            <a:ext cx="2423176" cy="832967"/>
          </a:xfrm>
          <a:prstGeom prst="rect">
            <a:avLst/>
          </a:prstGeom>
        </p:spPr>
      </p:pic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2153F2B-146D-0440-8015-93D45662D3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581" y="638175"/>
            <a:ext cx="3098306" cy="41105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z="2800" dirty="0">
                <a:solidFill>
                  <a:schemeClr val="bg1"/>
                </a:solidFill>
                <a:latin typeface="Josefin Sans" pitchFamily="2" charset="0"/>
              </a:rPr>
              <a:t>“Quote Style paragraph style </a:t>
            </a:r>
            <a:r>
              <a:rPr lang="it-IT" sz="2800" b="0" i="0" kern="1200" dirty="0" err="1">
                <a:solidFill>
                  <a:schemeClr val="bg1"/>
                </a:solidFill>
                <a:effectLst/>
                <a:latin typeface="Josefin Sans" pitchFamily="2" charset="0"/>
                <a:ea typeface="+mn-ea"/>
                <a:cs typeface="+mn-cs"/>
              </a:rPr>
              <a:t>consequuntur</a:t>
            </a:r>
            <a:r>
              <a:rPr lang="it-IT" sz="2800" b="0" i="0" kern="1200" dirty="0">
                <a:solidFill>
                  <a:schemeClr val="bg1"/>
                </a:solidFill>
                <a:effectLst/>
                <a:latin typeface="Josefin Sans" pitchFamily="2" charset="0"/>
                <a:ea typeface="+mn-ea"/>
                <a:cs typeface="+mn-cs"/>
              </a:rPr>
              <a:t> magni </a:t>
            </a:r>
            <a:r>
              <a:rPr lang="it-IT" sz="2800" b="0" i="0" kern="1200" dirty="0" err="1">
                <a:solidFill>
                  <a:schemeClr val="bg1"/>
                </a:solidFill>
                <a:effectLst/>
                <a:latin typeface="Josefin Sans" pitchFamily="2" charset="0"/>
                <a:ea typeface="+mn-ea"/>
                <a:cs typeface="+mn-cs"/>
              </a:rPr>
              <a:t>dolores</a:t>
            </a:r>
            <a:r>
              <a:rPr lang="it-IT" sz="2800" b="0" i="0" kern="1200" dirty="0">
                <a:solidFill>
                  <a:schemeClr val="bg1"/>
                </a:solidFill>
                <a:effectLst/>
                <a:latin typeface="Josefin Sans" pitchFamily="2" charset="0"/>
                <a:ea typeface="+mn-ea"/>
                <a:cs typeface="+mn-cs"/>
              </a:rPr>
              <a:t> </a:t>
            </a:r>
            <a:r>
              <a:rPr lang="it-IT" sz="2800" b="0" i="0" kern="1200" dirty="0" err="1">
                <a:solidFill>
                  <a:schemeClr val="bg1"/>
                </a:solidFill>
                <a:effectLst/>
                <a:latin typeface="Josefin Sans" pitchFamily="2" charset="0"/>
                <a:ea typeface="+mn-ea"/>
                <a:cs typeface="+mn-cs"/>
              </a:rPr>
              <a:t>eos</a:t>
            </a:r>
            <a:r>
              <a:rPr lang="it-IT" sz="2800" b="0" i="0" kern="1200" dirty="0">
                <a:solidFill>
                  <a:schemeClr val="bg1"/>
                </a:solidFill>
                <a:effectLst/>
                <a:latin typeface="Josefin Sans" pitchFamily="2" charset="0"/>
                <a:ea typeface="+mn-ea"/>
                <a:cs typeface="+mn-cs"/>
              </a:rPr>
              <a:t> qui </a:t>
            </a:r>
            <a:r>
              <a:rPr lang="it-IT" sz="2800" b="0" i="0" kern="1200" dirty="0" err="1">
                <a:solidFill>
                  <a:schemeClr val="bg1"/>
                </a:solidFill>
                <a:effectLst/>
                <a:latin typeface="Josefin Sans" pitchFamily="2" charset="0"/>
                <a:ea typeface="+mn-ea"/>
                <a:cs typeface="+mn-cs"/>
              </a:rPr>
              <a:t>ratione</a:t>
            </a:r>
            <a:r>
              <a:rPr lang="it-IT" sz="2800" b="0" i="0" kern="1200" dirty="0">
                <a:solidFill>
                  <a:schemeClr val="bg1"/>
                </a:solidFill>
                <a:effectLst/>
                <a:latin typeface="Josefin Sans" pitchFamily="2" charset="0"/>
                <a:ea typeface="+mn-ea"/>
                <a:cs typeface="+mn-cs"/>
              </a:rPr>
              <a:t> </a:t>
            </a:r>
            <a:r>
              <a:rPr lang="it-IT" sz="2800" b="0" i="0" kern="1200" dirty="0" err="1">
                <a:solidFill>
                  <a:schemeClr val="bg1"/>
                </a:solidFill>
                <a:effectLst/>
                <a:latin typeface="Josefin Sans" pitchFamily="2" charset="0"/>
                <a:ea typeface="+mn-ea"/>
                <a:cs typeface="+mn-cs"/>
              </a:rPr>
              <a:t>voluptatem</a:t>
            </a:r>
            <a:r>
              <a:rPr lang="it-IT" sz="2800" b="0" i="0" kern="1200" dirty="0">
                <a:solidFill>
                  <a:schemeClr val="bg1"/>
                </a:solidFill>
                <a:effectLst/>
                <a:latin typeface="Josefin Sans" pitchFamily="2" charset="0"/>
                <a:ea typeface="+mn-ea"/>
                <a:cs typeface="+mn-cs"/>
              </a:rPr>
              <a:t> </a:t>
            </a:r>
            <a:r>
              <a:rPr lang="it-IT" sz="2800" b="0" i="0" kern="1200" dirty="0" err="1">
                <a:solidFill>
                  <a:schemeClr val="bg1"/>
                </a:solidFill>
                <a:effectLst/>
                <a:latin typeface="Josefin Sans" pitchFamily="2" charset="0"/>
                <a:ea typeface="+mn-ea"/>
                <a:cs typeface="+mn-cs"/>
              </a:rPr>
              <a:t>sequi</a:t>
            </a:r>
            <a:r>
              <a:rPr lang="it-IT" sz="2800" b="0" i="0" kern="1200" dirty="0">
                <a:solidFill>
                  <a:schemeClr val="bg1"/>
                </a:solidFill>
                <a:effectLst/>
                <a:latin typeface="Josefin Sans" pitchFamily="2" charset="0"/>
                <a:ea typeface="+mn-ea"/>
                <a:cs typeface="+mn-cs"/>
              </a:rPr>
              <a:t> </a:t>
            </a:r>
            <a:r>
              <a:rPr lang="it-IT" sz="2800" b="0" i="0" kern="1200" dirty="0" err="1">
                <a:solidFill>
                  <a:schemeClr val="bg1"/>
                </a:solidFill>
                <a:effectLst/>
                <a:latin typeface="Josefin Sans" pitchFamily="2" charset="0"/>
                <a:ea typeface="+mn-ea"/>
                <a:cs typeface="+mn-cs"/>
              </a:rPr>
              <a:t>nesciunt</a:t>
            </a:r>
            <a:r>
              <a:rPr lang="it-IT" sz="2800" b="0" i="0" kern="1200" dirty="0">
                <a:solidFill>
                  <a:schemeClr val="bg1"/>
                </a:solidFill>
                <a:effectLst/>
                <a:latin typeface="Josefin Sans" pitchFamily="2" charset="0"/>
                <a:ea typeface="+mn-ea"/>
                <a:cs typeface="+mn-cs"/>
              </a:rPr>
              <a:t>.</a:t>
            </a:r>
            <a:r>
              <a:rPr lang="en-US" sz="2800" dirty="0">
                <a:solidFill>
                  <a:schemeClr val="bg1"/>
                </a:solidFill>
                <a:latin typeface="Josefin Sans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3040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E08311-A1B4-42F1-99DA-F92C059F7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A3EEB-76CC-48F1-BB75-B1F411247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168FC-F74C-40CE-9E4A-2234DF5C4A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86058-A8B7-4DA4-8758-3878023B9102}" type="datetimeFigureOut">
              <a:rPr lang="en-US" smtClean="0"/>
              <a:t>7/24/20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43963-9C87-4F2A-B2B7-60E440D38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F1FF5-C1F5-4ACF-AACA-AF9107E2B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86787-3FD2-4BD8-9DE6-DC990A0A0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7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50" r:id="rId16"/>
    <p:sldLayoutId id="2147483660" r:id="rId17"/>
    <p:sldLayoutId id="2147483651" r:id="rId18"/>
    <p:sldLayoutId id="2147483652" r:id="rId19"/>
    <p:sldLayoutId id="2147483653" r:id="rId20"/>
    <p:sldLayoutId id="2147483661" r:id="rId21"/>
    <p:sldLayoutId id="2147483665" r:id="rId22"/>
    <p:sldLayoutId id="2147483655" r:id="rId23"/>
    <p:sldLayoutId id="2147483656" r:id="rId24"/>
    <p:sldLayoutId id="2147483664" r:id="rId25"/>
    <p:sldLayoutId id="2147483663" r:id="rId26"/>
    <p:sldLayoutId id="2147483657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7C816-3F2E-4C65-9695-71EAE83C17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Emily Griffith </a:t>
            </a:r>
            <a:br>
              <a:rPr lang="en-US" b="1" dirty="0"/>
            </a:br>
            <a:r>
              <a:rPr lang="en-US" b="1" dirty="0"/>
              <a:t>Technical College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8E8AE7-1C46-4FD0-985C-0AC2F6709D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POWERPOINT </a:t>
            </a:r>
            <a:br>
              <a:rPr lang="en-US" dirty="0"/>
            </a:br>
            <a:r>
              <a:rPr lang="en-US" dirty="0"/>
              <a:t>PRESENTATION TEMPLATE</a:t>
            </a:r>
          </a:p>
        </p:txBody>
      </p:sp>
    </p:spTree>
    <p:extLst>
      <p:ext uri="{BB962C8B-B14F-4D97-AF65-F5344CB8AC3E}">
        <p14:creationId xmlns:p14="http://schemas.microsoft.com/office/powerpoint/2010/main" val="726461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C00407-7EE8-4AE3-B5AB-BD6D1AA1C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701" y="365125"/>
            <a:ext cx="7386099" cy="1325563"/>
          </a:xfrm>
        </p:spPr>
        <p:txBody>
          <a:bodyPr/>
          <a:lstStyle/>
          <a:p>
            <a:r>
              <a:rPr lang="en-US" dirty="0"/>
              <a:t>Page With Image Left Side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DA7B0C-6135-434B-8F7D-8C8508157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6013" y="2174144"/>
            <a:ext cx="5157787" cy="823912"/>
          </a:xfrm>
        </p:spPr>
        <p:txBody>
          <a:bodyPr/>
          <a:lstStyle/>
          <a:p>
            <a:r>
              <a:rPr lang="en-US" dirty="0"/>
              <a:t>Subhead Title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29457E-3490-4E6B-BD5D-1D85FED759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41" y="2586100"/>
            <a:ext cx="7147560" cy="36845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727705A-7B69-4DBD-B3D3-4BA822E2FCF8}"/>
              </a:ext>
            </a:extLst>
          </p:cNvPr>
          <p:cNvSpPr txBox="1">
            <a:spLocks/>
          </p:cNvSpPr>
          <p:nvPr/>
        </p:nvSpPr>
        <p:spPr>
          <a:xfrm>
            <a:off x="3601941" y="3725973"/>
            <a:ext cx="7751859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/>
                </a:solidFill>
                <a:latin typeface="Josefin Sans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Subhead Title</a:t>
            </a:r>
          </a:p>
          <a:p>
            <a:endParaRPr lang="en-US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B78B4A78-7BF3-46B0-94C0-4D07DCC3E034}"/>
              </a:ext>
            </a:extLst>
          </p:cNvPr>
          <p:cNvSpPr txBox="1">
            <a:spLocks/>
          </p:cNvSpPr>
          <p:nvPr/>
        </p:nvSpPr>
        <p:spPr>
          <a:xfrm>
            <a:off x="3601941" y="4137929"/>
            <a:ext cx="7751859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Josefin Sans" pitchFamily="2" charset="0"/>
                <a:ea typeface="+mn-ea"/>
                <a:cs typeface="+mn-cs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Josefin Sans" pitchFamily="2" charset="0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Josefin Sans" pitchFamily="2" charset="0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Josefin Sans" pitchFamily="2" charset="0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Josefin Sans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Lorem ipsum dolor sit amet, consectetur adipiscing elit, sed do eiusmod tempor incididunt ut labore et dolore magna aliqua. Ut enim ad minim veniam, quis nostrud exercitation ullamco laboris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672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E07C09-7928-49B8-B2C2-A510F6ADF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/>
              <a:t>Divider Image Page</a:t>
            </a:r>
          </a:p>
        </p:txBody>
      </p:sp>
    </p:spTree>
    <p:extLst>
      <p:ext uri="{BB962C8B-B14F-4D97-AF65-F5344CB8AC3E}">
        <p14:creationId xmlns:p14="http://schemas.microsoft.com/office/powerpoint/2010/main" val="2193039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881C84-1B59-4EE4-A94D-B3D034A1D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Style Page 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3970B-6E27-CF40-890A-B26FEC6D2A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27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D9D4D0-B803-4675-A7BA-B5ACD64F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75358"/>
            <a:ext cx="12192000" cy="907284"/>
          </a:xfrm>
        </p:spPr>
        <p:txBody>
          <a:bodyPr/>
          <a:lstStyle/>
          <a:p>
            <a:r>
              <a:rPr lang="en-US" dirty="0"/>
              <a:t>Full Color Image Page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ABE52F-9728-4040-B26E-4ECD1B35B931}"/>
              </a:ext>
            </a:extLst>
          </p:cNvPr>
          <p:cNvSpPr txBox="1"/>
          <p:nvPr/>
        </p:nvSpPr>
        <p:spPr>
          <a:xfrm>
            <a:off x="1517724" y="3882642"/>
            <a:ext cx="9156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Josefin Sans" pitchFamily="2" charset="0"/>
              </a:rPr>
              <a:t>Sed </a:t>
            </a:r>
            <a:r>
              <a:rPr lang="en-US" sz="1600" dirty="0" err="1">
                <a:solidFill>
                  <a:schemeClr val="bg1"/>
                </a:solidFill>
                <a:latin typeface="Josefin Sans" pitchFamily="2" charset="0"/>
              </a:rPr>
              <a:t>ut</a:t>
            </a:r>
            <a:r>
              <a:rPr lang="en-US" sz="1600" dirty="0">
                <a:solidFill>
                  <a:schemeClr val="bg1"/>
                </a:solidFill>
                <a:latin typeface="Josefin Sans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Josefin Sans" pitchFamily="2" charset="0"/>
              </a:rPr>
              <a:t>perspiciatis</a:t>
            </a:r>
            <a:r>
              <a:rPr lang="en-US" sz="1600" dirty="0">
                <a:solidFill>
                  <a:schemeClr val="bg1"/>
                </a:solidFill>
                <a:latin typeface="Josefin Sans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Josefin Sans" pitchFamily="2" charset="0"/>
              </a:rPr>
              <a:t>unde</a:t>
            </a:r>
            <a:r>
              <a:rPr lang="en-US" sz="1600" dirty="0">
                <a:solidFill>
                  <a:schemeClr val="bg1"/>
                </a:solidFill>
                <a:latin typeface="Josefin Sans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Josefin Sans" pitchFamily="2" charset="0"/>
              </a:rPr>
              <a:t>omnis</a:t>
            </a:r>
            <a:r>
              <a:rPr lang="en-US" sz="1600" dirty="0">
                <a:solidFill>
                  <a:schemeClr val="bg1"/>
                </a:solidFill>
                <a:latin typeface="Josefin Sans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Josefin Sans" pitchFamily="2" charset="0"/>
              </a:rPr>
              <a:t>iste</a:t>
            </a:r>
            <a:r>
              <a:rPr lang="en-US" sz="1600" dirty="0">
                <a:solidFill>
                  <a:schemeClr val="bg1"/>
                </a:solidFill>
                <a:latin typeface="Josefin Sans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Josefin Sans" pitchFamily="2" charset="0"/>
              </a:rPr>
              <a:t>natus</a:t>
            </a:r>
            <a:r>
              <a:rPr lang="en-US" sz="1600" dirty="0">
                <a:solidFill>
                  <a:schemeClr val="bg1"/>
                </a:solidFill>
                <a:latin typeface="Josefin Sans" pitchFamily="2" charset="0"/>
              </a:rPr>
              <a:t> error sit </a:t>
            </a:r>
            <a:r>
              <a:rPr lang="en-US" sz="1600" dirty="0" err="1">
                <a:solidFill>
                  <a:schemeClr val="bg1"/>
                </a:solidFill>
                <a:latin typeface="Josefin Sans" pitchFamily="2" charset="0"/>
              </a:rPr>
              <a:t>voluptatem</a:t>
            </a:r>
            <a:r>
              <a:rPr lang="en-US" sz="1600" dirty="0">
                <a:solidFill>
                  <a:schemeClr val="bg1"/>
                </a:solidFill>
                <a:latin typeface="Josefin Sans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Josefin Sans" pitchFamily="2" charset="0"/>
              </a:rPr>
              <a:t>accusantium</a:t>
            </a:r>
            <a:r>
              <a:rPr lang="en-US" sz="1600" dirty="0">
                <a:solidFill>
                  <a:schemeClr val="bg1"/>
                </a:solidFill>
                <a:latin typeface="Josefin Sans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Josefin Sans" pitchFamily="2" charset="0"/>
              </a:rPr>
              <a:t>doloremque</a:t>
            </a:r>
            <a:r>
              <a:rPr lang="en-US" sz="1600" dirty="0">
                <a:solidFill>
                  <a:schemeClr val="bg1"/>
                </a:solidFill>
                <a:latin typeface="Josefin Sans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Josefin Sans" pitchFamily="2" charset="0"/>
              </a:rPr>
              <a:t>laudantium</a:t>
            </a:r>
            <a:r>
              <a:rPr lang="en-US" sz="1600" dirty="0">
                <a:solidFill>
                  <a:schemeClr val="bg1"/>
                </a:solidFill>
                <a:latin typeface="Josefin Sans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Josefin Sans" pitchFamily="2" charset="0"/>
              </a:rPr>
              <a:t>totam</a:t>
            </a:r>
            <a:r>
              <a:rPr lang="en-US" sz="1600" dirty="0">
                <a:solidFill>
                  <a:schemeClr val="bg1"/>
                </a:solidFill>
                <a:latin typeface="Josefin Sans" pitchFamily="2" charset="0"/>
              </a:rPr>
              <a:t> rem </a:t>
            </a:r>
            <a:r>
              <a:rPr lang="en-US" sz="1600" dirty="0" err="1">
                <a:solidFill>
                  <a:schemeClr val="bg1"/>
                </a:solidFill>
                <a:latin typeface="Josefin Sans" pitchFamily="2" charset="0"/>
              </a:rPr>
              <a:t>aperiam</a:t>
            </a:r>
            <a:r>
              <a:rPr lang="en-US" sz="1600" dirty="0">
                <a:solidFill>
                  <a:schemeClr val="bg1"/>
                </a:solidFill>
                <a:latin typeface="Josefin Sans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Josefin Sans" pitchFamily="2" charset="0"/>
              </a:rPr>
              <a:t>eaque</a:t>
            </a:r>
            <a:r>
              <a:rPr lang="en-US" sz="1600" dirty="0">
                <a:solidFill>
                  <a:schemeClr val="bg1"/>
                </a:solidFill>
                <a:latin typeface="Josefin Sans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Josefin Sans" pitchFamily="2" charset="0"/>
              </a:rPr>
              <a:t>ipsa</a:t>
            </a:r>
            <a:r>
              <a:rPr lang="en-US" sz="1600" dirty="0">
                <a:solidFill>
                  <a:schemeClr val="bg1"/>
                </a:solidFill>
                <a:latin typeface="Josefin Sans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Josefin Sans" pitchFamily="2" charset="0"/>
              </a:rPr>
              <a:t>quae</a:t>
            </a:r>
            <a:r>
              <a:rPr lang="en-US" sz="1600" dirty="0">
                <a:solidFill>
                  <a:schemeClr val="bg1"/>
                </a:solidFill>
                <a:latin typeface="Josefin Sans" pitchFamily="2" charset="0"/>
              </a:rPr>
              <a:t> ab </a:t>
            </a:r>
            <a:r>
              <a:rPr lang="en-US" sz="1600" dirty="0" err="1">
                <a:solidFill>
                  <a:schemeClr val="bg1"/>
                </a:solidFill>
                <a:latin typeface="Josefin Sans" pitchFamily="2" charset="0"/>
              </a:rPr>
              <a:t>illo</a:t>
            </a:r>
            <a:r>
              <a:rPr lang="en-US" sz="1600" dirty="0">
                <a:solidFill>
                  <a:schemeClr val="bg1"/>
                </a:solidFill>
                <a:latin typeface="Josefin Sans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Josefin Sans" pitchFamily="2" charset="0"/>
              </a:rPr>
              <a:t>inventore</a:t>
            </a:r>
            <a:r>
              <a:rPr lang="en-US" sz="1600" dirty="0">
                <a:solidFill>
                  <a:schemeClr val="bg1"/>
                </a:solidFill>
                <a:latin typeface="Josefin Sans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Josefin Sans" pitchFamily="2" charset="0"/>
              </a:rPr>
              <a:t>veritatis</a:t>
            </a:r>
            <a:r>
              <a:rPr lang="en-US" sz="1600" dirty="0">
                <a:solidFill>
                  <a:schemeClr val="bg1"/>
                </a:solidFill>
                <a:latin typeface="Josefin Sans" pitchFamily="2" charset="0"/>
              </a:rPr>
              <a:t> et quasi </a:t>
            </a:r>
            <a:r>
              <a:rPr lang="en-US" sz="1600" dirty="0" err="1">
                <a:solidFill>
                  <a:schemeClr val="bg1"/>
                </a:solidFill>
                <a:latin typeface="Josefin Sans" pitchFamily="2" charset="0"/>
              </a:rPr>
              <a:t>architecto</a:t>
            </a:r>
            <a:r>
              <a:rPr lang="en-US" sz="1600" dirty="0">
                <a:solidFill>
                  <a:schemeClr val="bg1"/>
                </a:solidFill>
                <a:latin typeface="Josefin Sans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Josefin Sans" pitchFamily="2" charset="0"/>
              </a:rPr>
              <a:t>beatae</a:t>
            </a:r>
            <a:r>
              <a:rPr lang="en-US" sz="1600" dirty="0">
                <a:solidFill>
                  <a:schemeClr val="bg1"/>
                </a:solidFill>
                <a:latin typeface="Josefin Sans" pitchFamily="2" charset="0"/>
              </a:rPr>
              <a:t> vitae dicta sunt </a:t>
            </a:r>
            <a:r>
              <a:rPr lang="en-US" sz="1600" dirty="0" err="1">
                <a:solidFill>
                  <a:schemeClr val="bg1"/>
                </a:solidFill>
                <a:latin typeface="Josefin Sans" pitchFamily="2" charset="0"/>
              </a:rPr>
              <a:t>explicabo</a:t>
            </a:r>
            <a:r>
              <a:rPr lang="en-US" sz="1600" dirty="0">
                <a:solidFill>
                  <a:schemeClr val="bg1"/>
                </a:solidFill>
                <a:latin typeface="Josefin Sans" pitchFamily="2" charset="0"/>
              </a:rPr>
              <a:t>. Nemo </a:t>
            </a:r>
            <a:r>
              <a:rPr lang="en-US" sz="1600" dirty="0" err="1">
                <a:solidFill>
                  <a:schemeClr val="bg1"/>
                </a:solidFill>
                <a:latin typeface="Josefin Sans" pitchFamily="2" charset="0"/>
              </a:rPr>
              <a:t>enim</a:t>
            </a:r>
            <a:r>
              <a:rPr lang="en-US" sz="1600" dirty="0">
                <a:solidFill>
                  <a:schemeClr val="bg1"/>
                </a:solidFill>
                <a:latin typeface="Josefin Sans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Josefin Sans" pitchFamily="2" charset="0"/>
              </a:rPr>
              <a:t>ipsam</a:t>
            </a:r>
            <a:r>
              <a:rPr lang="en-US" sz="1600" dirty="0">
                <a:solidFill>
                  <a:schemeClr val="bg1"/>
                </a:solidFill>
                <a:latin typeface="Josefin Sans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Josefin Sans" pitchFamily="2" charset="0"/>
              </a:rPr>
              <a:t>voluptatem</a:t>
            </a:r>
            <a:r>
              <a:rPr lang="en-US" sz="1600" dirty="0">
                <a:solidFill>
                  <a:schemeClr val="bg1"/>
                </a:solidFill>
                <a:latin typeface="Josefin Sans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Josefin Sans" pitchFamily="2" charset="0"/>
              </a:rPr>
              <a:t>quia</a:t>
            </a:r>
            <a:r>
              <a:rPr lang="en-US" sz="1600" dirty="0">
                <a:solidFill>
                  <a:schemeClr val="bg1"/>
                </a:solidFill>
                <a:latin typeface="Josefin Sans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Josefin Sans" pitchFamily="2" charset="0"/>
              </a:rPr>
              <a:t>voluptas</a:t>
            </a:r>
            <a:r>
              <a:rPr lang="en-US" sz="1600" dirty="0">
                <a:solidFill>
                  <a:schemeClr val="bg1"/>
                </a:solidFill>
                <a:latin typeface="Josefin Sans" pitchFamily="2" charset="0"/>
              </a:rPr>
              <a:t> sit </a:t>
            </a:r>
            <a:r>
              <a:rPr lang="en-US" sz="1600" dirty="0" err="1">
                <a:solidFill>
                  <a:schemeClr val="bg1"/>
                </a:solidFill>
                <a:latin typeface="Josefin Sans" pitchFamily="2" charset="0"/>
              </a:rPr>
              <a:t>aspernatur</a:t>
            </a:r>
            <a:r>
              <a:rPr lang="en-US" sz="1600" dirty="0">
                <a:solidFill>
                  <a:schemeClr val="bg1"/>
                </a:solidFill>
                <a:latin typeface="Josefin Sans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Josefin Sans" pitchFamily="2" charset="0"/>
              </a:rPr>
              <a:t>aut</a:t>
            </a:r>
            <a:r>
              <a:rPr lang="en-US" sz="1600" dirty="0">
                <a:solidFill>
                  <a:schemeClr val="bg1"/>
                </a:solidFill>
                <a:latin typeface="Josefin Sans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Josefin Sans" pitchFamily="2" charset="0"/>
              </a:rPr>
              <a:t>odit</a:t>
            </a:r>
            <a:r>
              <a:rPr lang="en-US" sz="1600" dirty="0">
                <a:solidFill>
                  <a:schemeClr val="bg1"/>
                </a:solidFill>
                <a:latin typeface="Josefin Sans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Josefin Sans" pitchFamily="2" charset="0"/>
              </a:rPr>
              <a:t>aut</a:t>
            </a:r>
            <a:r>
              <a:rPr lang="en-US" sz="1600" dirty="0">
                <a:solidFill>
                  <a:schemeClr val="bg1"/>
                </a:solidFill>
                <a:latin typeface="Josefin Sans" pitchFamily="2" charset="0"/>
              </a:rPr>
              <a:t> fugit, sed </a:t>
            </a:r>
            <a:r>
              <a:rPr lang="en-US" sz="1600" dirty="0" err="1">
                <a:solidFill>
                  <a:schemeClr val="bg1"/>
                </a:solidFill>
                <a:latin typeface="Josefin Sans" pitchFamily="2" charset="0"/>
              </a:rPr>
              <a:t>quia</a:t>
            </a:r>
            <a:r>
              <a:rPr lang="en-US" sz="1600" dirty="0">
                <a:solidFill>
                  <a:schemeClr val="bg1"/>
                </a:solidFill>
                <a:latin typeface="Josefin Sans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Josefin Sans" pitchFamily="2" charset="0"/>
              </a:rPr>
              <a:t>consequuntur</a:t>
            </a:r>
            <a:r>
              <a:rPr lang="en-US" sz="1600" dirty="0">
                <a:solidFill>
                  <a:schemeClr val="bg1"/>
                </a:solidFill>
                <a:latin typeface="Josefin Sans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Josefin Sans" pitchFamily="2" charset="0"/>
              </a:rPr>
              <a:t>magni</a:t>
            </a:r>
            <a:r>
              <a:rPr lang="en-US" sz="1600" dirty="0">
                <a:solidFill>
                  <a:schemeClr val="bg1"/>
                </a:solidFill>
                <a:latin typeface="Josefin Sans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Josefin Sans" pitchFamily="2" charset="0"/>
              </a:rPr>
              <a:t>dolores</a:t>
            </a:r>
            <a:r>
              <a:rPr lang="en-US" sz="1600" dirty="0">
                <a:solidFill>
                  <a:schemeClr val="bg1"/>
                </a:solidFill>
                <a:latin typeface="Josefin Sans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Josefin Sans" pitchFamily="2" charset="0"/>
              </a:rPr>
              <a:t>eos</a:t>
            </a:r>
            <a:r>
              <a:rPr lang="en-US" sz="1600" dirty="0">
                <a:solidFill>
                  <a:schemeClr val="bg1"/>
                </a:solidFill>
                <a:latin typeface="Josefin Sans" pitchFamily="2" charset="0"/>
              </a:rPr>
              <a:t> qui </a:t>
            </a:r>
            <a:r>
              <a:rPr lang="en-US" sz="1600" dirty="0" err="1">
                <a:solidFill>
                  <a:schemeClr val="bg1"/>
                </a:solidFill>
                <a:latin typeface="Josefin Sans" pitchFamily="2" charset="0"/>
              </a:rPr>
              <a:t>ratione</a:t>
            </a:r>
            <a:r>
              <a:rPr lang="en-US" sz="1600" dirty="0">
                <a:solidFill>
                  <a:schemeClr val="bg1"/>
                </a:solidFill>
                <a:latin typeface="Josefin Sans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Josefin Sans" pitchFamily="2" charset="0"/>
              </a:rPr>
              <a:t>voluptatem</a:t>
            </a:r>
            <a:r>
              <a:rPr lang="en-US" sz="1600" dirty="0">
                <a:solidFill>
                  <a:schemeClr val="bg1"/>
                </a:solidFill>
                <a:latin typeface="Josefin Sans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Josefin Sans" pitchFamily="2" charset="0"/>
              </a:rPr>
              <a:t>sequi</a:t>
            </a:r>
            <a:r>
              <a:rPr lang="en-US" sz="1600" dirty="0">
                <a:solidFill>
                  <a:schemeClr val="bg1"/>
                </a:solidFill>
                <a:latin typeface="Josefin Sans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Josefin Sans" pitchFamily="2" charset="0"/>
              </a:rPr>
              <a:t>nesciunt</a:t>
            </a:r>
            <a:r>
              <a:rPr lang="en-US" sz="1600" dirty="0">
                <a:solidFill>
                  <a:schemeClr val="bg1"/>
                </a:solidFill>
                <a:latin typeface="Josefin Sans" pitchFamily="2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latin typeface="Josefin Sans" pitchFamily="2" charset="0"/>
              </a:rPr>
              <a:t>Neque</a:t>
            </a:r>
            <a:r>
              <a:rPr lang="en-US" sz="1600" dirty="0">
                <a:solidFill>
                  <a:schemeClr val="bg1"/>
                </a:solidFill>
                <a:latin typeface="Josefin Sans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Josefin Sans" pitchFamily="2" charset="0"/>
              </a:rPr>
              <a:t>porro</a:t>
            </a:r>
            <a:r>
              <a:rPr lang="en-US" sz="1600" dirty="0">
                <a:solidFill>
                  <a:schemeClr val="bg1"/>
                </a:solidFill>
                <a:latin typeface="Josefin Sans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Josefin Sans" pitchFamily="2" charset="0"/>
              </a:rPr>
              <a:t>quisquam</a:t>
            </a:r>
            <a:r>
              <a:rPr lang="en-US" sz="1600" dirty="0">
                <a:solidFill>
                  <a:schemeClr val="bg1"/>
                </a:solidFill>
                <a:latin typeface="Josefin Sans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Josefin Sans" pitchFamily="2" charset="0"/>
              </a:rPr>
              <a:t>est</a:t>
            </a:r>
            <a:r>
              <a:rPr lang="en-US" sz="1600" dirty="0">
                <a:solidFill>
                  <a:schemeClr val="bg1"/>
                </a:solidFill>
                <a:latin typeface="Josefin Sans" pitchFamily="2" charset="0"/>
              </a:rPr>
              <a:t>, qui </a:t>
            </a:r>
            <a:r>
              <a:rPr lang="en-US" sz="1600" dirty="0" err="1">
                <a:solidFill>
                  <a:schemeClr val="bg1"/>
                </a:solidFill>
                <a:latin typeface="Josefin Sans" pitchFamily="2" charset="0"/>
              </a:rPr>
              <a:t>dolorem</a:t>
            </a:r>
            <a:r>
              <a:rPr lang="en-US" sz="1600" dirty="0">
                <a:solidFill>
                  <a:schemeClr val="bg1"/>
                </a:solidFill>
                <a:latin typeface="Josefin Sans" pitchFamily="2" charset="0"/>
              </a:rPr>
              <a:t> ipsum </a:t>
            </a:r>
            <a:r>
              <a:rPr lang="en-US" sz="1600" dirty="0" err="1">
                <a:solidFill>
                  <a:schemeClr val="bg1"/>
                </a:solidFill>
                <a:latin typeface="Josefin Sans" pitchFamily="2" charset="0"/>
              </a:rPr>
              <a:t>quia</a:t>
            </a:r>
            <a:r>
              <a:rPr lang="en-US" sz="1600" dirty="0">
                <a:solidFill>
                  <a:schemeClr val="bg1"/>
                </a:solidFill>
                <a:latin typeface="Josefin Sans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Josefin Sans" pitchFamily="2" charset="0"/>
              </a:rPr>
              <a:t>dolo</a:t>
            </a:r>
            <a:endParaRPr lang="en-US" sz="1600" dirty="0">
              <a:solidFill>
                <a:schemeClr val="bg1"/>
              </a:solidFill>
              <a:latin typeface="Josefi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37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CEAFC2-40E3-4A70-95C2-E76ABDCC1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41191"/>
            <a:ext cx="9144000" cy="939221"/>
          </a:xfrm>
        </p:spPr>
        <p:txBody>
          <a:bodyPr/>
          <a:lstStyle/>
          <a:p>
            <a:r>
              <a:rPr lang="en-US" dirty="0"/>
              <a:t>THANK YOU.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C8A0DB8-A6F1-4D11-9931-5742331E0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4327"/>
            <a:ext cx="9144000" cy="836797"/>
          </a:xfrm>
        </p:spPr>
        <p:txBody>
          <a:bodyPr/>
          <a:lstStyle/>
          <a:p>
            <a:r>
              <a:rPr lang="en-US" dirty="0"/>
              <a:t>1860 Lincoln St. | Denver, CO 80203 | 720-423-4700 </a:t>
            </a:r>
            <a:r>
              <a:rPr lang="en-US" dirty="0" err="1"/>
              <a:t>communications@emilygriffith.edu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24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29B9F2-742E-4962-B8B4-4FB0AE519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 Simple Page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2F5F60-A29F-4DD9-8667-278F08F028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Lorem ipsum dolor sit </a:t>
            </a:r>
            <a:r>
              <a:rPr lang="en-US" sz="1800" dirty="0" err="1"/>
              <a:t>amet</a:t>
            </a:r>
            <a:r>
              <a:rPr lang="en-US" sz="1800" dirty="0"/>
              <a:t>, </a:t>
            </a:r>
            <a:r>
              <a:rPr lang="en-US" sz="1800" dirty="0" err="1"/>
              <a:t>consectetur</a:t>
            </a:r>
            <a:r>
              <a:rPr lang="en-US" sz="1800" dirty="0"/>
              <a:t> </a:t>
            </a:r>
            <a:r>
              <a:rPr lang="en-US" sz="1800" dirty="0" err="1"/>
              <a:t>adipiscing</a:t>
            </a:r>
            <a:r>
              <a:rPr lang="en-US" sz="1800" dirty="0"/>
              <a:t> </a:t>
            </a:r>
            <a:r>
              <a:rPr lang="en-US" sz="1800" dirty="0" err="1"/>
              <a:t>elit</a:t>
            </a:r>
            <a:r>
              <a:rPr lang="en-US" sz="1800" dirty="0"/>
              <a:t>, sed do </a:t>
            </a:r>
            <a:r>
              <a:rPr lang="en-US" sz="1800" dirty="0" err="1"/>
              <a:t>eiusmod</a:t>
            </a:r>
            <a:r>
              <a:rPr lang="en-US" sz="1800" dirty="0"/>
              <a:t> </a:t>
            </a:r>
            <a:r>
              <a:rPr lang="en-US" sz="1800" dirty="0" err="1"/>
              <a:t>tempor</a:t>
            </a:r>
            <a:r>
              <a:rPr lang="en-US" sz="1800" dirty="0"/>
              <a:t> </a:t>
            </a:r>
            <a:r>
              <a:rPr lang="en-US" sz="1800" dirty="0" err="1"/>
              <a:t>incididunt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</a:t>
            </a:r>
            <a:r>
              <a:rPr lang="en-US" sz="1800" dirty="0" err="1"/>
              <a:t>labore</a:t>
            </a:r>
            <a:r>
              <a:rPr lang="en-US" sz="1800" dirty="0"/>
              <a:t> et dolore magna </a:t>
            </a:r>
            <a:r>
              <a:rPr lang="en-US" sz="1800" dirty="0" err="1"/>
              <a:t>aliqua</a:t>
            </a:r>
            <a:r>
              <a:rPr lang="en-US" sz="1800" dirty="0"/>
              <a:t>. Ut </a:t>
            </a:r>
            <a:r>
              <a:rPr lang="en-US" sz="1800" dirty="0" err="1"/>
              <a:t>enim</a:t>
            </a:r>
            <a:r>
              <a:rPr lang="en-US" sz="1800" dirty="0"/>
              <a:t> ad minim </a:t>
            </a:r>
            <a:r>
              <a:rPr lang="en-US" sz="1800" dirty="0" err="1"/>
              <a:t>veniam</a:t>
            </a:r>
            <a:r>
              <a:rPr lang="en-US" sz="1800" dirty="0"/>
              <a:t>, </a:t>
            </a:r>
            <a:r>
              <a:rPr lang="en-US" sz="1800" dirty="0" err="1"/>
              <a:t>quis</a:t>
            </a:r>
            <a:r>
              <a:rPr lang="en-US" sz="1800" dirty="0"/>
              <a:t> </a:t>
            </a:r>
            <a:r>
              <a:rPr lang="en-US" sz="1800" dirty="0" err="1"/>
              <a:t>nostrud</a:t>
            </a:r>
            <a:r>
              <a:rPr lang="en-US" sz="1800" dirty="0"/>
              <a:t> exercitation </a:t>
            </a:r>
            <a:r>
              <a:rPr lang="en-US" sz="1800" dirty="0" err="1"/>
              <a:t>ullamco</a:t>
            </a:r>
            <a:r>
              <a:rPr lang="en-US" sz="1800" dirty="0"/>
              <a:t> </a:t>
            </a:r>
            <a:r>
              <a:rPr lang="en-US" sz="1800" dirty="0" err="1"/>
              <a:t>laboris</a:t>
            </a:r>
            <a:r>
              <a:rPr lang="en-US" sz="1800" dirty="0"/>
              <a:t> nisi </a:t>
            </a:r>
            <a:r>
              <a:rPr lang="en-US" sz="1800" dirty="0" err="1"/>
              <a:t>ut</a:t>
            </a:r>
            <a:r>
              <a:rPr lang="en-US" sz="1800" dirty="0"/>
              <a:t> </a:t>
            </a:r>
            <a:r>
              <a:rPr lang="en-US" sz="1800" dirty="0" err="1"/>
              <a:t>aliquip</a:t>
            </a:r>
            <a:r>
              <a:rPr lang="en-US" sz="1800" dirty="0"/>
              <a:t> ex </a:t>
            </a:r>
            <a:r>
              <a:rPr lang="en-US" sz="1800" dirty="0" err="1"/>
              <a:t>ea</a:t>
            </a:r>
            <a:r>
              <a:rPr lang="en-US" sz="1800" dirty="0"/>
              <a:t> </a:t>
            </a:r>
            <a:r>
              <a:rPr lang="en-US" sz="1800" dirty="0" err="1"/>
              <a:t>commodo</a:t>
            </a:r>
            <a:r>
              <a:rPr lang="en-US" sz="1800" dirty="0"/>
              <a:t> </a:t>
            </a:r>
            <a:r>
              <a:rPr lang="en-US" sz="1800" dirty="0" err="1"/>
              <a:t>consequat</a:t>
            </a:r>
            <a:r>
              <a:rPr lang="en-US" sz="1800" dirty="0"/>
              <a:t>. Duis </a:t>
            </a:r>
            <a:r>
              <a:rPr lang="en-US" sz="1800" dirty="0" err="1"/>
              <a:t>aute</a:t>
            </a:r>
            <a:r>
              <a:rPr lang="en-US" sz="1800" dirty="0"/>
              <a:t> </a:t>
            </a:r>
            <a:r>
              <a:rPr lang="en-US" sz="1800" dirty="0" err="1"/>
              <a:t>irure</a:t>
            </a:r>
            <a:r>
              <a:rPr lang="en-US" sz="1800" dirty="0"/>
              <a:t> dolor in </a:t>
            </a:r>
            <a:r>
              <a:rPr lang="en-US" sz="1800" dirty="0" err="1"/>
              <a:t>reprehenderit</a:t>
            </a:r>
            <a:r>
              <a:rPr lang="en-US" sz="1800" dirty="0"/>
              <a:t> in </a:t>
            </a:r>
            <a:r>
              <a:rPr lang="en-US" sz="1800" dirty="0" err="1"/>
              <a:t>voluptate</a:t>
            </a:r>
            <a:r>
              <a:rPr lang="en-US" sz="1800" dirty="0"/>
              <a:t> </a:t>
            </a:r>
            <a:r>
              <a:rPr lang="en-US" sz="1800" dirty="0" err="1"/>
              <a:t>velit</a:t>
            </a:r>
            <a:r>
              <a:rPr lang="en-US" sz="1800" dirty="0"/>
              <a:t> </a:t>
            </a:r>
            <a:r>
              <a:rPr lang="en-US" sz="1800" dirty="0" err="1"/>
              <a:t>esse</a:t>
            </a:r>
            <a:r>
              <a:rPr lang="en-US" sz="1800" dirty="0"/>
              <a:t> </a:t>
            </a:r>
            <a:r>
              <a:rPr lang="en-US" sz="1800" dirty="0" err="1"/>
              <a:t>cillum</a:t>
            </a:r>
            <a:r>
              <a:rPr lang="en-US" sz="1800" dirty="0"/>
              <a:t> dolore </a:t>
            </a:r>
            <a:r>
              <a:rPr lang="en-US" sz="1800" dirty="0" err="1"/>
              <a:t>eu</a:t>
            </a:r>
            <a:r>
              <a:rPr lang="en-US" sz="1800" dirty="0"/>
              <a:t> </a:t>
            </a:r>
            <a:r>
              <a:rPr lang="en-US" sz="1800" dirty="0" err="1"/>
              <a:t>fugiat</a:t>
            </a:r>
            <a:r>
              <a:rPr lang="en-US" sz="1800" dirty="0"/>
              <a:t> </a:t>
            </a:r>
            <a:r>
              <a:rPr lang="en-US" sz="1800" dirty="0" err="1"/>
              <a:t>nulla</a:t>
            </a:r>
            <a:r>
              <a:rPr lang="en-US" sz="1800" dirty="0"/>
              <a:t> </a:t>
            </a:r>
            <a:r>
              <a:rPr lang="en-US" sz="1800" dirty="0" err="1"/>
              <a:t>pariatur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8330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29B9F2-742E-4962-B8B4-4FB0AE519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/>
              <a:t>Title Divider Page Gray</a:t>
            </a:r>
          </a:p>
        </p:txBody>
      </p:sp>
    </p:spTree>
    <p:extLst>
      <p:ext uri="{BB962C8B-B14F-4D97-AF65-F5344CB8AC3E}">
        <p14:creationId xmlns:p14="http://schemas.microsoft.com/office/powerpoint/2010/main" val="3310246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AF8EF4-F1F2-445F-8209-12B33E142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7787377" cy="1325563"/>
          </a:xfrm>
        </p:spPr>
        <p:txBody>
          <a:bodyPr/>
          <a:lstStyle/>
          <a:p>
            <a:r>
              <a:rPr lang="en-US" dirty="0"/>
              <a:t>Page With Image Right Side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26421-8D77-4AFF-B0EE-E72433B661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Subhead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AC1FA4-C3A8-4D05-BBA8-FF36370B2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6769610" cy="132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988C4CE-9131-4ED9-9883-A08CC83DAFB0}"/>
              </a:ext>
            </a:extLst>
          </p:cNvPr>
          <p:cNvSpPr txBox="1">
            <a:spLocks/>
          </p:cNvSpPr>
          <p:nvPr/>
        </p:nvSpPr>
        <p:spPr>
          <a:xfrm>
            <a:off x="839788" y="3622606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/>
                </a:solidFill>
                <a:latin typeface="Josefin Sans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Subhead Title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6E02245D-7DEC-4BF4-8BD9-9E19B0806B25}"/>
              </a:ext>
            </a:extLst>
          </p:cNvPr>
          <p:cNvSpPr txBox="1">
            <a:spLocks/>
          </p:cNvSpPr>
          <p:nvPr/>
        </p:nvSpPr>
        <p:spPr>
          <a:xfrm>
            <a:off x="839788" y="4446518"/>
            <a:ext cx="6427704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Josefin Sans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Josefin Sans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Josefin Sans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Josefin Sans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Josefin Sans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75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F360FC61-8C41-4E96-95A3-973E82FC04E7}"/>
              </a:ext>
            </a:extLst>
          </p:cNvPr>
          <p:cNvSpPr txBox="1">
            <a:spLocks/>
          </p:cNvSpPr>
          <p:nvPr/>
        </p:nvSpPr>
        <p:spPr>
          <a:xfrm>
            <a:off x="839788" y="2297043"/>
            <a:ext cx="778737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Josefin Sans" pitchFamily="2" charset="0"/>
              </a:rPr>
              <a:t>Ideas Concept Page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3FE9AE-97AC-461D-9ABE-0F7903D1BFF5}"/>
              </a:ext>
            </a:extLst>
          </p:cNvPr>
          <p:cNvSpPr/>
          <p:nvPr/>
        </p:nvSpPr>
        <p:spPr>
          <a:xfrm>
            <a:off x="532737" y="3429000"/>
            <a:ext cx="2098926" cy="29479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50BBAB-1F0C-43DE-A516-B448297C73D6}"/>
              </a:ext>
            </a:extLst>
          </p:cNvPr>
          <p:cNvSpPr/>
          <p:nvPr/>
        </p:nvSpPr>
        <p:spPr>
          <a:xfrm>
            <a:off x="2794216" y="3429000"/>
            <a:ext cx="2098926" cy="29479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168FBF-3498-4DCF-8FA6-8058167CC957}"/>
              </a:ext>
            </a:extLst>
          </p:cNvPr>
          <p:cNvSpPr/>
          <p:nvPr/>
        </p:nvSpPr>
        <p:spPr>
          <a:xfrm>
            <a:off x="7314642" y="3429000"/>
            <a:ext cx="2098926" cy="29479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988C4CE-9131-4ED9-9883-A08CC83DAFB0}"/>
              </a:ext>
            </a:extLst>
          </p:cNvPr>
          <p:cNvSpPr txBox="1">
            <a:spLocks/>
          </p:cNvSpPr>
          <p:nvPr/>
        </p:nvSpPr>
        <p:spPr>
          <a:xfrm>
            <a:off x="532737" y="3931227"/>
            <a:ext cx="2098925" cy="4194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/>
                </a:solidFill>
                <a:latin typeface="Josefin Sans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Subhead Title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6E02245D-7DEC-4BF4-8BD9-9E19B0806B25}"/>
              </a:ext>
            </a:extLst>
          </p:cNvPr>
          <p:cNvSpPr txBox="1">
            <a:spLocks/>
          </p:cNvSpPr>
          <p:nvPr/>
        </p:nvSpPr>
        <p:spPr>
          <a:xfrm>
            <a:off x="532736" y="4350658"/>
            <a:ext cx="2098924" cy="1823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Josefin Sans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Josefin Sans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Josefin Sans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Josefin Sans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Josefin Sans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bg1"/>
                </a:solidFill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</a:rPr>
              <a:t>amet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consectetur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adipiscing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elit</a:t>
            </a:r>
            <a:r>
              <a:rPr lang="en-US" sz="1400" dirty="0">
                <a:solidFill>
                  <a:schemeClr val="bg1"/>
                </a:solidFill>
              </a:rPr>
              <a:t>, sed do </a:t>
            </a:r>
            <a:r>
              <a:rPr lang="en-US" sz="1400" dirty="0" err="1">
                <a:solidFill>
                  <a:schemeClr val="bg1"/>
                </a:solidFill>
              </a:rPr>
              <a:t>eiusmod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tempor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incididunt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ut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labore</a:t>
            </a:r>
            <a:r>
              <a:rPr lang="en-US" sz="1400" dirty="0">
                <a:solidFill>
                  <a:schemeClr val="bg1"/>
                </a:solidFill>
              </a:rPr>
              <a:t> et dolore magna </a:t>
            </a:r>
            <a:r>
              <a:rPr lang="en-US" sz="1400" dirty="0" err="1">
                <a:solidFill>
                  <a:schemeClr val="bg1"/>
                </a:solidFill>
              </a:rPr>
              <a:t>aliqua</a:t>
            </a:r>
            <a:r>
              <a:rPr lang="en-US" sz="1400" dirty="0">
                <a:solidFill>
                  <a:schemeClr val="bg1"/>
                </a:solidFill>
              </a:rPr>
              <a:t>. Ut </a:t>
            </a:r>
            <a:r>
              <a:rPr lang="en-US" sz="1400" dirty="0" err="1">
                <a:solidFill>
                  <a:schemeClr val="bg1"/>
                </a:solidFill>
              </a:rPr>
              <a:t>enim</a:t>
            </a:r>
            <a:r>
              <a:rPr lang="en-US" sz="1400" dirty="0">
                <a:solidFill>
                  <a:schemeClr val="bg1"/>
                </a:solidFill>
              </a:rPr>
              <a:t> ad minim </a:t>
            </a:r>
            <a:r>
              <a:rPr lang="en-US" sz="1400" dirty="0" err="1">
                <a:solidFill>
                  <a:schemeClr val="bg1"/>
                </a:solidFill>
              </a:rPr>
              <a:t>veniam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quis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nostrud</a:t>
            </a:r>
            <a:r>
              <a:rPr lang="en-US" sz="1400" dirty="0">
                <a:solidFill>
                  <a:schemeClr val="bg1"/>
                </a:solidFill>
              </a:rPr>
              <a:t> exercitation </a:t>
            </a:r>
            <a:r>
              <a:rPr lang="en-US" sz="1400" dirty="0" err="1">
                <a:solidFill>
                  <a:schemeClr val="bg1"/>
                </a:solidFill>
              </a:rPr>
              <a:t>ullamco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laboris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F01F52-D6CC-42B0-BD67-BD351CBC4679}"/>
              </a:ext>
            </a:extLst>
          </p:cNvPr>
          <p:cNvSpPr/>
          <p:nvPr/>
        </p:nvSpPr>
        <p:spPr>
          <a:xfrm>
            <a:off x="1243391" y="3291239"/>
            <a:ext cx="604401" cy="5664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68F3D6F-3AD0-4539-AB8F-3B53E0094B25}"/>
              </a:ext>
            </a:extLst>
          </p:cNvPr>
          <p:cNvSpPr txBox="1">
            <a:spLocks/>
          </p:cNvSpPr>
          <p:nvPr/>
        </p:nvSpPr>
        <p:spPr>
          <a:xfrm>
            <a:off x="1243391" y="3412890"/>
            <a:ext cx="604401" cy="4194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/>
                </a:solidFill>
                <a:latin typeface="Josefin Sans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DECABEA-FD71-44EA-B2CF-95AD065F7E1D}"/>
              </a:ext>
            </a:extLst>
          </p:cNvPr>
          <p:cNvSpPr txBox="1">
            <a:spLocks/>
          </p:cNvSpPr>
          <p:nvPr/>
        </p:nvSpPr>
        <p:spPr>
          <a:xfrm>
            <a:off x="2803245" y="3931227"/>
            <a:ext cx="2098925" cy="4194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/>
                </a:solidFill>
                <a:latin typeface="Josefin Sans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Subhead Title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C8769CEA-8234-4B76-987D-F975BFDDBE38}"/>
              </a:ext>
            </a:extLst>
          </p:cNvPr>
          <p:cNvSpPr txBox="1">
            <a:spLocks/>
          </p:cNvSpPr>
          <p:nvPr/>
        </p:nvSpPr>
        <p:spPr>
          <a:xfrm>
            <a:off x="2803244" y="4350658"/>
            <a:ext cx="2098924" cy="1823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Josefin Sans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Josefin Sans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Josefin Sans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Josefin Sans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Josefin Sans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bg1"/>
                </a:solidFill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</a:rPr>
              <a:t>amet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consectetur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adipiscing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elit</a:t>
            </a:r>
            <a:r>
              <a:rPr lang="en-US" sz="1400" dirty="0">
                <a:solidFill>
                  <a:schemeClr val="bg1"/>
                </a:solidFill>
              </a:rPr>
              <a:t>, sed do </a:t>
            </a:r>
            <a:r>
              <a:rPr lang="en-US" sz="1400" dirty="0" err="1">
                <a:solidFill>
                  <a:schemeClr val="bg1"/>
                </a:solidFill>
              </a:rPr>
              <a:t>eiusmod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tempor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incididunt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ut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labore</a:t>
            </a:r>
            <a:r>
              <a:rPr lang="en-US" sz="1400" dirty="0">
                <a:solidFill>
                  <a:schemeClr val="bg1"/>
                </a:solidFill>
              </a:rPr>
              <a:t> et dolore magna </a:t>
            </a:r>
            <a:r>
              <a:rPr lang="en-US" sz="1400" dirty="0" err="1">
                <a:solidFill>
                  <a:schemeClr val="bg1"/>
                </a:solidFill>
              </a:rPr>
              <a:t>aliqua</a:t>
            </a:r>
            <a:r>
              <a:rPr lang="en-US" sz="1400" dirty="0">
                <a:solidFill>
                  <a:schemeClr val="bg1"/>
                </a:solidFill>
              </a:rPr>
              <a:t>. Ut </a:t>
            </a:r>
            <a:r>
              <a:rPr lang="en-US" sz="1400" dirty="0" err="1">
                <a:solidFill>
                  <a:schemeClr val="bg1"/>
                </a:solidFill>
              </a:rPr>
              <a:t>enim</a:t>
            </a:r>
            <a:r>
              <a:rPr lang="en-US" sz="1400" dirty="0">
                <a:solidFill>
                  <a:schemeClr val="bg1"/>
                </a:solidFill>
              </a:rPr>
              <a:t> ad minim </a:t>
            </a:r>
            <a:r>
              <a:rPr lang="en-US" sz="1400" dirty="0" err="1">
                <a:solidFill>
                  <a:schemeClr val="bg1"/>
                </a:solidFill>
              </a:rPr>
              <a:t>veniam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quis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nostrud</a:t>
            </a:r>
            <a:r>
              <a:rPr lang="en-US" sz="1400" dirty="0">
                <a:solidFill>
                  <a:schemeClr val="bg1"/>
                </a:solidFill>
              </a:rPr>
              <a:t> exercitation </a:t>
            </a:r>
            <a:r>
              <a:rPr lang="en-US" sz="1400" dirty="0" err="1">
                <a:solidFill>
                  <a:schemeClr val="bg1"/>
                </a:solidFill>
              </a:rPr>
              <a:t>ullamco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laboris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8F2538-C659-4670-ADE6-883044014C6C}"/>
              </a:ext>
            </a:extLst>
          </p:cNvPr>
          <p:cNvSpPr/>
          <p:nvPr/>
        </p:nvSpPr>
        <p:spPr>
          <a:xfrm>
            <a:off x="3513899" y="3291239"/>
            <a:ext cx="604401" cy="5664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EC7C9F4-950E-4130-9A25-DD4AB435C978}"/>
              </a:ext>
            </a:extLst>
          </p:cNvPr>
          <p:cNvSpPr txBox="1">
            <a:spLocks/>
          </p:cNvSpPr>
          <p:nvPr/>
        </p:nvSpPr>
        <p:spPr>
          <a:xfrm>
            <a:off x="3513899" y="3412890"/>
            <a:ext cx="604401" cy="4194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/>
                </a:solidFill>
                <a:latin typeface="Josefin Sans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7EF863A1-A71E-4C0A-BC63-E297EC6E3001}"/>
              </a:ext>
            </a:extLst>
          </p:cNvPr>
          <p:cNvSpPr txBox="1">
            <a:spLocks/>
          </p:cNvSpPr>
          <p:nvPr/>
        </p:nvSpPr>
        <p:spPr>
          <a:xfrm>
            <a:off x="7308148" y="3931227"/>
            <a:ext cx="2098925" cy="4194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/>
                </a:solidFill>
                <a:latin typeface="Josefin Sans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Subhead Title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EAC6CA4D-A146-4807-81BF-B52614CE2927}"/>
              </a:ext>
            </a:extLst>
          </p:cNvPr>
          <p:cNvSpPr txBox="1">
            <a:spLocks/>
          </p:cNvSpPr>
          <p:nvPr/>
        </p:nvSpPr>
        <p:spPr>
          <a:xfrm>
            <a:off x="7308147" y="4350658"/>
            <a:ext cx="2098924" cy="1823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Josefin Sans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Josefin Sans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Josefin Sans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Josefin Sans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Josefin Sans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bg1"/>
                </a:solidFill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</a:rPr>
              <a:t>amet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consectetur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adipiscing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elit</a:t>
            </a:r>
            <a:r>
              <a:rPr lang="en-US" sz="1400" dirty="0">
                <a:solidFill>
                  <a:schemeClr val="bg1"/>
                </a:solidFill>
              </a:rPr>
              <a:t>, sed do </a:t>
            </a:r>
            <a:r>
              <a:rPr lang="en-US" sz="1400" dirty="0" err="1">
                <a:solidFill>
                  <a:schemeClr val="bg1"/>
                </a:solidFill>
              </a:rPr>
              <a:t>eiusmod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tempor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incididunt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ut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labore</a:t>
            </a:r>
            <a:r>
              <a:rPr lang="en-US" sz="1400" dirty="0">
                <a:solidFill>
                  <a:schemeClr val="bg1"/>
                </a:solidFill>
              </a:rPr>
              <a:t> et dolore magna </a:t>
            </a:r>
            <a:r>
              <a:rPr lang="en-US" sz="1400" dirty="0" err="1">
                <a:solidFill>
                  <a:schemeClr val="bg1"/>
                </a:solidFill>
              </a:rPr>
              <a:t>aliqua</a:t>
            </a:r>
            <a:r>
              <a:rPr lang="en-US" sz="1400" dirty="0">
                <a:solidFill>
                  <a:schemeClr val="bg1"/>
                </a:solidFill>
              </a:rPr>
              <a:t>. Ut </a:t>
            </a:r>
            <a:r>
              <a:rPr lang="en-US" sz="1400" dirty="0" err="1">
                <a:solidFill>
                  <a:schemeClr val="bg1"/>
                </a:solidFill>
              </a:rPr>
              <a:t>enim</a:t>
            </a:r>
            <a:r>
              <a:rPr lang="en-US" sz="1400" dirty="0">
                <a:solidFill>
                  <a:schemeClr val="bg1"/>
                </a:solidFill>
              </a:rPr>
              <a:t> ad minim </a:t>
            </a:r>
            <a:r>
              <a:rPr lang="en-US" sz="1400" dirty="0" err="1">
                <a:solidFill>
                  <a:schemeClr val="bg1"/>
                </a:solidFill>
              </a:rPr>
              <a:t>veniam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quis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nostrud</a:t>
            </a:r>
            <a:r>
              <a:rPr lang="en-US" sz="1400" dirty="0">
                <a:solidFill>
                  <a:schemeClr val="bg1"/>
                </a:solidFill>
              </a:rPr>
              <a:t> exercitation </a:t>
            </a:r>
            <a:r>
              <a:rPr lang="en-US" sz="1400" dirty="0" err="1">
                <a:solidFill>
                  <a:schemeClr val="bg1"/>
                </a:solidFill>
              </a:rPr>
              <a:t>ullamco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laboris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930A061-EED3-4EFF-B33A-0C075DA7BAB7}"/>
              </a:ext>
            </a:extLst>
          </p:cNvPr>
          <p:cNvSpPr/>
          <p:nvPr/>
        </p:nvSpPr>
        <p:spPr>
          <a:xfrm>
            <a:off x="8018802" y="3291239"/>
            <a:ext cx="604401" cy="5664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077C54D7-6840-4525-93BD-82B2686C3BCE}"/>
              </a:ext>
            </a:extLst>
          </p:cNvPr>
          <p:cNvSpPr txBox="1">
            <a:spLocks/>
          </p:cNvSpPr>
          <p:nvPr/>
        </p:nvSpPr>
        <p:spPr>
          <a:xfrm>
            <a:off x="8018802" y="3412890"/>
            <a:ext cx="604401" cy="4194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/>
                </a:solidFill>
                <a:latin typeface="Josefin Sans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279F543-053D-4D10-9421-D9F873B63170}"/>
              </a:ext>
            </a:extLst>
          </p:cNvPr>
          <p:cNvSpPr/>
          <p:nvPr/>
        </p:nvSpPr>
        <p:spPr>
          <a:xfrm>
            <a:off x="5052656" y="3429000"/>
            <a:ext cx="2098926" cy="29479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418C607E-9123-4715-95C4-093B0BE2AC52}"/>
              </a:ext>
            </a:extLst>
          </p:cNvPr>
          <p:cNvSpPr txBox="1">
            <a:spLocks/>
          </p:cNvSpPr>
          <p:nvPr/>
        </p:nvSpPr>
        <p:spPr>
          <a:xfrm>
            <a:off x="5052656" y="3931227"/>
            <a:ext cx="2098925" cy="4194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/>
                </a:solidFill>
                <a:latin typeface="Josefin Sans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Subhead Title</a:t>
            </a:r>
          </a:p>
        </p:txBody>
      </p:sp>
      <p:sp>
        <p:nvSpPr>
          <p:cNvPr id="34" name="Content Placeholder 4">
            <a:extLst>
              <a:ext uri="{FF2B5EF4-FFF2-40B4-BE49-F238E27FC236}">
                <a16:creationId xmlns:a16="http://schemas.microsoft.com/office/drawing/2014/main" id="{FAB91F23-B2B8-4AAF-BEAB-965B738FA1B0}"/>
              </a:ext>
            </a:extLst>
          </p:cNvPr>
          <p:cNvSpPr txBox="1">
            <a:spLocks/>
          </p:cNvSpPr>
          <p:nvPr/>
        </p:nvSpPr>
        <p:spPr>
          <a:xfrm>
            <a:off x="5052655" y="4350658"/>
            <a:ext cx="2098924" cy="1823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Josefin Sans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Josefin Sans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Josefin Sans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Josefin Sans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Josefin Sans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bg1"/>
                </a:solidFill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</a:rPr>
              <a:t>amet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consectetur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adipiscing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elit</a:t>
            </a:r>
            <a:r>
              <a:rPr lang="en-US" sz="1400" dirty="0">
                <a:solidFill>
                  <a:schemeClr val="bg1"/>
                </a:solidFill>
              </a:rPr>
              <a:t>, sed do </a:t>
            </a:r>
            <a:r>
              <a:rPr lang="en-US" sz="1400" dirty="0" err="1">
                <a:solidFill>
                  <a:schemeClr val="bg1"/>
                </a:solidFill>
              </a:rPr>
              <a:t>eiusmod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tempor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incididunt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ut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labore</a:t>
            </a:r>
            <a:r>
              <a:rPr lang="en-US" sz="1400" dirty="0">
                <a:solidFill>
                  <a:schemeClr val="bg1"/>
                </a:solidFill>
              </a:rPr>
              <a:t> et dolore magna </a:t>
            </a:r>
            <a:r>
              <a:rPr lang="en-US" sz="1400" dirty="0" err="1">
                <a:solidFill>
                  <a:schemeClr val="bg1"/>
                </a:solidFill>
              </a:rPr>
              <a:t>aliqua</a:t>
            </a:r>
            <a:r>
              <a:rPr lang="en-US" sz="1400" dirty="0">
                <a:solidFill>
                  <a:schemeClr val="bg1"/>
                </a:solidFill>
              </a:rPr>
              <a:t>. Ut </a:t>
            </a:r>
            <a:r>
              <a:rPr lang="en-US" sz="1400" dirty="0" err="1">
                <a:solidFill>
                  <a:schemeClr val="bg1"/>
                </a:solidFill>
              </a:rPr>
              <a:t>enim</a:t>
            </a:r>
            <a:r>
              <a:rPr lang="en-US" sz="1400" dirty="0">
                <a:solidFill>
                  <a:schemeClr val="bg1"/>
                </a:solidFill>
              </a:rPr>
              <a:t> ad minim </a:t>
            </a:r>
            <a:r>
              <a:rPr lang="en-US" sz="1400" dirty="0" err="1">
                <a:solidFill>
                  <a:schemeClr val="bg1"/>
                </a:solidFill>
              </a:rPr>
              <a:t>veniam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quis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nostrud</a:t>
            </a:r>
            <a:r>
              <a:rPr lang="en-US" sz="1400" dirty="0">
                <a:solidFill>
                  <a:schemeClr val="bg1"/>
                </a:solidFill>
              </a:rPr>
              <a:t> exercitation </a:t>
            </a:r>
            <a:r>
              <a:rPr lang="en-US" sz="1400" dirty="0" err="1">
                <a:solidFill>
                  <a:schemeClr val="bg1"/>
                </a:solidFill>
              </a:rPr>
              <a:t>ullamco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laboris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91C052C-2E75-40A1-BA97-9ABC368566E6}"/>
              </a:ext>
            </a:extLst>
          </p:cNvPr>
          <p:cNvSpPr/>
          <p:nvPr/>
        </p:nvSpPr>
        <p:spPr>
          <a:xfrm>
            <a:off x="5763310" y="3291239"/>
            <a:ext cx="604401" cy="5664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18138644-AC48-4856-9DC2-4C5D88AE53FB}"/>
              </a:ext>
            </a:extLst>
          </p:cNvPr>
          <p:cNvSpPr txBox="1">
            <a:spLocks/>
          </p:cNvSpPr>
          <p:nvPr/>
        </p:nvSpPr>
        <p:spPr>
          <a:xfrm>
            <a:off x="5763310" y="3412890"/>
            <a:ext cx="604401" cy="4194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/>
                </a:solidFill>
                <a:latin typeface="Josefin Sans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CF044E4-4414-447A-92C9-53EDDDEA9679}"/>
              </a:ext>
            </a:extLst>
          </p:cNvPr>
          <p:cNvSpPr/>
          <p:nvPr/>
        </p:nvSpPr>
        <p:spPr>
          <a:xfrm>
            <a:off x="9576629" y="3429000"/>
            <a:ext cx="2098926" cy="29479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F08A431F-56AF-45F0-BC0A-6BF71FA5DB0A}"/>
              </a:ext>
            </a:extLst>
          </p:cNvPr>
          <p:cNvSpPr txBox="1">
            <a:spLocks/>
          </p:cNvSpPr>
          <p:nvPr/>
        </p:nvSpPr>
        <p:spPr>
          <a:xfrm>
            <a:off x="9576629" y="3931227"/>
            <a:ext cx="2098925" cy="4194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/>
                </a:solidFill>
                <a:latin typeface="Josefin Sans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Subhead Title</a:t>
            </a:r>
          </a:p>
        </p:txBody>
      </p:sp>
      <p:sp>
        <p:nvSpPr>
          <p:cNvPr id="39" name="Content Placeholder 4">
            <a:extLst>
              <a:ext uri="{FF2B5EF4-FFF2-40B4-BE49-F238E27FC236}">
                <a16:creationId xmlns:a16="http://schemas.microsoft.com/office/drawing/2014/main" id="{B9BCE977-3D21-4D4C-81CF-7C084394FCFE}"/>
              </a:ext>
            </a:extLst>
          </p:cNvPr>
          <p:cNvSpPr txBox="1">
            <a:spLocks/>
          </p:cNvSpPr>
          <p:nvPr/>
        </p:nvSpPr>
        <p:spPr>
          <a:xfrm>
            <a:off x="9576628" y="4350658"/>
            <a:ext cx="2098924" cy="1823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Josefin Sans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Josefin Sans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Josefin Sans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Josefin Sans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Josefin Sans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bg1"/>
                </a:solidFill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</a:rPr>
              <a:t>amet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consectetur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adipiscing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elit</a:t>
            </a:r>
            <a:r>
              <a:rPr lang="en-US" sz="1400" dirty="0">
                <a:solidFill>
                  <a:schemeClr val="bg1"/>
                </a:solidFill>
              </a:rPr>
              <a:t>, sed do </a:t>
            </a:r>
            <a:r>
              <a:rPr lang="en-US" sz="1400" dirty="0" err="1">
                <a:solidFill>
                  <a:schemeClr val="bg1"/>
                </a:solidFill>
              </a:rPr>
              <a:t>eiusmod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tempor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incididunt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ut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labore</a:t>
            </a:r>
            <a:r>
              <a:rPr lang="en-US" sz="1400" dirty="0">
                <a:solidFill>
                  <a:schemeClr val="bg1"/>
                </a:solidFill>
              </a:rPr>
              <a:t> et dolore magna </a:t>
            </a:r>
            <a:r>
              <a:rPr lang="en-US" sz="1400" dirty="0" err="1">
                <a:solidFill>
                  <a:schemeClr val="bg1"/>
                </a:solidFill>
              </a:rPr>
              <a:t>aliqua</a:t>
            </a:r>
            <a:r>
              <a:rPr lang="en-US" sz="1400" dirty="0">
                <a:solidFill>
                  <a:schemeClr val="bg1"/>
                </a:solidFill>
              </a:rPr>
              <a:t>. Ut </a:t>
            </a:r>
            <a:r>
              <a:rPr lang="en-US" sz="1400" dirty="0" err="1">
                <a:solidFill>
                  <a:schemeClr val="bg1"/>
                </a:solidFill>
              </a:rPr>
              <a:t>enim</a:t>
            </a:r>
            <a:r>
              <a:rPr lang="en-US" sz="1400" dirty="0">
                <a:solidFill>
                  <a:schemeClr val="bg1"/>
                </a:solidFill>
              </a:rPr>
              <a:t> ad minim </a:t>
            </a:r>
            <a:r>
              <a:rPr lang="en-US" sz="1400" dirty="0" err="1">
                <a:solidFill>
                  <a:schemeClr val="bg1"/>
                </a:solidFill>
              </a:rPr>
              <a:t>veniam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quis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nostrud</a:t>
            </a:r>
            <a:r>
              <a:rPr lang="en-US" sz="1400" dirty="0">
                <a:solidFill>
                  <a:schemeClr val="bg1"/>
                </a:solidFill>
              </a:rPr>
              <a:t> exercitation </a:t>
            </a:r>
            <a:r>
              <a:rPr lang="en-US" sz="1400" dirty="0" err="1">
                <a:solidFill>
                  <a:schemeClr val="bg1"/>
                </a:solidFill>
              </a:rPr>
              <a:t>ullamco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laboris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B12F23F-FAFA-43C3-A3CA-D5749E88A374}"/>
              </a:ext>
            </a:extLst>
          </p:cNvPr>
          <p:cNvSpPr/>
          <p:nvPr/>
        </p:nvSpPr>
        <p:spPr>
          <a:xfrm>
            <a:off x="10287283" y="3291239"/>
            <a:ext cx="604401" cy="5664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8C0BFFF9-C15A-46B7-80CA-61C4553B21D8}"/>
              </a:ext>
            </a:extLst>
          </p:cNvPr>
          <p:cNvSpPr txBox="1">
            <a:spLocks/>
          </p:cNvSpPr>
          <p:nvPr/>
        </p:nvSpPr>
        <p:spPr>
          <a:xfrm>
            <a:off x="10287283" y="3412890"/>
            <a:ext cx="604401" cy="4194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/>
                </a:solidFill>
                <a:latin typeface="Josefin Sans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74769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8DA1195-206D-41B6-8115-864FA3862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31" y="1795222"/>
            <a:ext cx="10987767" cy="764394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accent1"/>
                </a:solidFill>
              </a:rPr>
              <a:t>Ideas Concept Page Title v2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F0D125-E894-462B-8557-A3D45CE3EEA2}"/>
              </a:ext>
            </a:extLst>
          </p:cNvPr>
          <p:cNvCxnSpPr/>
          <p:nvPr/>
        </p:nvCxnSpPr>
        <p:spPr>
          <a:xfrm>
            <a:off x="524377" y="2751016"/>
            <a:ext cx="1115180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B0BFB26-1870-4FFF-A17A-9B683868A9B0}"/>
              </a:ext>
            </a:extLst>
          </p:cNvPr>
          <p:cNvGrpSpPr/>
          <p:nvPr/>
        </p:nvGrpSpPr>
        <p:grpSpPr>
          <a:xfrm>
            <a:off x="422031" y="3142074"/>
            <a:ext cx="4400554" cy="3273831"/>
            <a:chOff x="422031" y="3142074"/>
            <a:chExt cx="4400554" cy="327383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D1AECDA-2FA3-487E-9749-889FEF0F0DE0}"/>
                </a:ext>
              </a:extLst>
            </p:cNvPr>
            <p:cNvGrpSpPr/>
            <p:nvPr/>
          </p:nvGrpSpPr>
          <p:grpSpPr>
            <a:xfrm>
              <a:off x="422031" y="3142074"/>
              <a:ext cx="2098926" cy="3273831"/>
              <a:chOff x="422031" y="3267118"/>
              <a:chExt cx="2098926" cy="3273831"/>
            </a:xfrm>
          </p:grpSpPr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6E02245D-7DEC-4BF4-8BD9-9E19B0806B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2031" y="4334515"/>
                <a:ext cx="2098924" cy="22064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Josefin Sans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Josefin Sans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Josefin Sans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Josefin Sans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Josefin Sans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400" dirty="0">
                    <a:solidFill>
                      <a:schemeClr val="accent1"/>
                    </a:solidFill>
                  </a:rPr>
                  <a:t>Lorem ipsum dolor sit </a:t>
                </a:r>
                <a:r>
                  <a:rPr lang="en-US" sz="1400" dirty="0" err="1">
                    <a:solidFill>
                      <a:schemeClr val="accent1"/>
                    </a:solidFill>
                  </a:rPr>
                  <a:t>amet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, </a:t>
                </a:r>
                <a:r>
                  <a:rPr lang="en-US" sz="1400" dirty="0" err="1">
                    <a:solidFill>
                      <a:schemeClr val="accent1"/>
                    </a:solidFill>
                  </a:rPr>
                  <a:t>consectetur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accent1"/>
                    </a:solidFill>
                  </a:rPr>
                  <a:t>adipiscing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accent1"/>
                    </a:solidFill>
                  </a:rPr>
                  <a:t>elit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, sed do </a:t>
                </a:r>
                <a:r>
                  <a:rPr lang="en-US" sz="1400" dirty="0" err="1">
                    <a:solidFill>
                      <a:schemeClr val="accent1"/>
                    </a:solidFill>
                  </a:rPr>
                  <a:t>eiusmod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accent1"/>
                    </a:solidFill>
                  </a:rPr>
                  <a:t>tempor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accent1"/>
                    </a:solidFill>
                  </a:rPr>
                  <a:t>incididunt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accent1"/>
                    </a:solidFill>
                  </a:rPr>
                  <a:t>ut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accent1"/>
                    </a:solidFill>
                  </a:rPr>
                  <a:t>labore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 et dolore magna </a:t>
                </a:r>
                <a:r>
                  <a:rPr lang="en-US" sz="1400" dirty="0" err="1">
                    <a:solidFill>
                      <a:schemeClr val="accent1"/>
                    </a:solidFill>
                  </a:rPr>
                  <a:t>aliqua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. Ut </a:t>
                </a:r>
                <a:r>
                  <a:rPr lang="en-US" sz="1400" dirty="0" err="1">
                    <a:solidFill>
                      <a:schemeClr val="accent1"/>
                    </a:solidFill>
                  </a:rPr>
                  <a:t>enim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 ad minim </a:t>
                </a:r>
                <a:r>
                  <a:rPr lang="en-US" sz="1400" dirty="0" err="1">
                    <a:solidFill>
                      <a:schemeClr val="accent1"/>
                    </a:solidFill>
                  </a:rPr>
                  <a:t>veniam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, </a:t>
                </a:r>
                <a:r>
                  <a:rPr lang="en-US" sz="1400" dirty="0" err="1">
                    <a:solidFill>
                      <a:schemeClr val="accent1"/>
                    </a:solidFill>
                  </a:rPr>
                  <a:t>quis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accent1"/>
                    </a:solidFill>
                  </a:rPr>
                  <a:t>nostrud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 exercitation </a:t>
                </a:r>
                <a:r>
                  <a:rPr lang="en-US" sz="1400" dirty="0" err="1">
                    <a:solidFill>
                      <a:schemeClr val="accent1"/>
                    </a:solidFill>
                  </a:rPr>
                  <a:t>ullamco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accent1"/>
                    </a:solidFill>
                  </a:rPr>
                  <a:t>laboris</a:t>
                </a:r>
                <a:endParaRPr lang="en-US" sz="1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" name="Text Placeholder 3">
                <a:extLst>
                  <a:ext uri="{FF2B5EF4-FFF2-40B4-BE49-F238E27FC236}">
                    <a16:creationId xmlns:a16="http://schemas.microsoft.com/office/drawing/2014/main" id="{A988C4CE-9131-4ED9-9883-A08CC83DAFB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5998" y="3267118"/>
                <a:ext cx="1494524" cy="419431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accent2"/>
                    </a:solidFill>
                    <a:latin typeface="Josefin Sans" pitchFamily="2" charset="0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>
                    <a:solidFill>
                      <a:schemeClr val="accent4"/>
                    </a:solidFill>
                  </a:rPr>
                  <a:t>Title</a:t>
                </a:r>
              </a:p>
            </p:txBody>
          </p:sp>
          <p:sp>
            <p:nvSpPr>
              <p:cNvPr id="71" name="Text Placeholder 3">
                <a:extLst>
                  <a:ext uri="{FF2B5EF4-FFF2-40B4-BE49-F238E27FC236}">
                    <a16:creationId xmlns:a16="http://schemas.microsoft.com/office/drawing/2014/main" id="{9A4399D6-9707-4669-A04A-9A29B81547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2031" y="3759878"/>
                <a:ext cx="2098926" cy="56352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accent2"/>
                    </a:solidFill>
                    <a:latin typeface="Josefin Sans" pitchFamily="2" charset="0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>
                    <a:solidFill>
                      <a:schemeClr val="accent1"/>
                    </a:solidFill>
                  </a:rPr>
                  <a:t>Subhead text goes in this box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C75DD541-3EAD-41E5-851A-ACBC5CAB3B82}"/>
                  </a:ext>
                </a:extLst>
              </p:cNvPr>
              <p:cNvGrpSpPr/>
              <p:nvPr/>
            </p:nvGrpSpPr>
            <p:grpSpPr>
              <a:xfrm>
                <a:off x="524377" y="3268248"/>
                <a:ext cx="391744" cy="367158"/>
                <a:chOff x="1243391" y="3291239"/>
                <a:chExt cx="604401" cy="566469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39260708-9EAA-4D82-8125-9BFF4F515EF0}"/>
                    </a:ext>
                  </a:extLst>
                </p:cNvPr>
                <p:cNvSpPr/>
                <p:nvPr/>
              </p:nvSpPr>
              <p:spPr>
                <a:xfrm>
                  <a:off x="1243391" y="3291239"/>
                  <a:ext cx="604401" cy="566469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0" name="Text Placeholder 3">
                  <a:extLst>
                    <a:ext uri="{FF2B5EF4-FFF2-40B4-BE49-F238E27FC236}">
                      <a16:creationId xmlns:a16="http://schemas.microsoft.com/office/drawing/2014/main" id="{799D5D74-E073-4E12-86E3-02BD80A66A2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243391" y="3412890"/>
                  <a:ext cx="604401" cy="41943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b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2000" b="1" kern="1200">
                      <a:solidFill>
                        <a:schemeClr val="accent2"/>
                      </a:solidFill>
                      <a:latin typeface="Josefin Sans" pitchFamily="2" charset="0"/>
                      <a:ea typeface="+mn-ea"/>
                      <a:cs typeface="+mn-cs"/>
                    </a:defRPr>
                  </a:lvl1pPr>
                  <a:lvl2pPr marL="457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400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</p:grp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03E6213B-D9B6-40AC-B195-691299E76D9F}"/>
                </a:ext>
              </a:extLst>
            </p:cNvPr>
            <p:cNvGrpSpPr/>
            <p:nvPr/>
          </p:nvGrpSpPr>
          <p:grpSpPr>
            <a:xfrm>
              <a:off x="2723659" y="3142074"/>
              <a:ext cx="2098926" cy="3273831"/>
              <a:chOff x="422031" y="3267118"/>
              <a:chExt cx="2098926" cy="3273831"/>
            </a:xfrm>
          </p:grpSpPr>
          <p:sp>
            <p:nvSpPr>
              <p:cNvPr id="106" name="Content Placeholder 4">
                <a:extLst>
                  <a:ext uri="{FF2B5EF4-FFF2-40B4-BE49-F238E27FC236}">
                    <a16:creationId xmlns:a16="http://schemas.microsoft.com/office/drawing/2014/main" id="{18F8143F-7261-4155-9607-71011C252C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2031" y="4334515"/>
                <a:ext cx="2098924" cy="22064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Josefin Sans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Josefin Sans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Josefin Sans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Josefin Sans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Josefin Sans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400" dirty="0">
                    <a:solidFill>
                      <a:schemeClr val="accent1"/>
                    </a:solidFill>
                  </a:rPr>
                  <a:t>Lorem ipsum dolor sit </a:t>
                </a:r>
                <a:r>
                  <a:rPr lang="en-US" sz="1400" dirty="0" err="1">
                    <a:solidFill>
                      <a:schemeClr val="accent1"/>
                    </a:solidFill>
                  </a:rPr>
                  <a:t>amet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, </a:t>
                </a:r>
                <a:r>
                  <a:rPr lang="en-US" sz="1400" dirty="0" err="1">
                    <a:solidFill>
                      <a:schemeClr val="accent1"/>
                    </a:solidFill>
                  </a:rPr>
                  <a:t>consectetur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accent1"/>
                    </a:solidFill>
                  </a:rPr>
                  <a:t>adipiscing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accent1"/>
                    </a:solidFill>
                  </a:rPr>
                  <a:t>elit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, sed do </a:t>
                </a:r>
                <a:r>
                  <a:rPr lang="en-US" sz="1400" dirty="0" err="1">
                    <a:solidFill>
                      <a:schemeClr val="accent1"/>
                    </a:solidFill>
                  </a:rPr>
                  <a:t>eiusmod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accent1"/>
                    </a:solidFill>
                  </a:rPr>
                  <a:t>tempor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accent1"/>
                    </a:solidFill>
                  </a:rPr>
                  <a:t>incididunt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accent1"/>
                    </a:solidFill>
                  </a:rPr>
                  <a:t>ut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accent1"/>
                    </a:solidFill>
                  </a:rPr>
                  <a:t>labore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 et dolore magna </a:t>
                </a:r>
                <a:r>
                  <a:rPr lang="en-US" sz="1400" dirty="0" err="1">
                    <a:solidFill>
                      <a:schemeClr val="accent1"/>
                    </a:solidFill>
                  </a:rPr>
                  <a:t>aliqua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. Ut </a:t>
                </a:r>
                <a:r>
                  <a:rPr lang="en-US" sz="1400" dirty="0" err="1">
                    <a:solidFill>
                      <a:schemeClr val="accent1"/>
                    </a:solidFill>
                  </a:rPr>
                  <a:t>enim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 ad minim </a:t>
                </a:r>
                <a:r>
                  <a:rPr lang="en-US" sz="1400" dirty="0" err="1">
                    <a:solidFill>
                      <a:schemeClr val="accent1"/>
                    </a:solidFill>
                  </a:rPr>
                  <a:t>veniam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, </a:t>
                </a:r>
                <a:r>
                  <a:rPr lang="en-US" sz="1400" dirty="0" err="1">
                    <a:solidFill>
                      <a:schemeClr val="accent1"/>
                    </a:solidFill>
                  </a:rPr>
                  <a:t>quis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accent1"/>
                    </a:solidFill>
                  </a:rPr>
                  <a:t>nostrud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 exercitation </a:t>
                </a:r>
                <a:r>
                  <a:rPr lang="en-US" sz="1400" dirty="0" err="1">
                    <a:solidFill>
                      <a:schemeClr val="accent1"/>
                    </a:solidFill>
                  </a:rPr>
                  <a:t>ullamco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accent1"/>
                    </a:solidFill>
                  </a:rPr>
                  <a:t>laboris</a:t>
                </a:r>
                <a:endParaRPr lang="en-US" sz="1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7" name="Text Placeholder 3">
                <a:extLst>
                  <a:ext uri="{FF2B5EF4-FFF2-40B4-BE49-F238E27FC236}">
                    <a16:creationId xmlns:a16="http://schemas.microsoft.com/office/drawing/2014/main" id="{9A8E0E48-9184-48CA-ACA3-5C6069387F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5998" y="3267118"/>
                <a:ext cx="1494524" cy="419431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accent2"/>
                    </a:solidFill>
                    <a:latin typeface="Josefin Sans" pitchFamily="2" charset="0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>
                    <a:solidFill>
                      <a:schemeClr val="accent4"/>
                    </a:solidFill>
                  </a:rPr>
                  <a:t>Title</a:t>
                </a:r>
              </a:p>
            </p:txBody>
          </p:sp>
          <p:sp>
            <p:nvSpPr>
              <p:cNvPr id="108" name="Text Placeholder 3">
                <a:extLst>
                  <a:ext uri="{FF2B5EF4-FFF2-40B4-BE49-F238E27FC236}">
                    <a16:creationId xmlns:a16="http://schemas.microsoft.com/office/drawing/2014/main" id="{2DA5B8C9-4793-48FD-9937-ACD2217880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2031" y="3759878"/>
                <a:ext cx="2098926" cy="56352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accent2"/>
                    </a:solidFill>
                    <a:latin typeface="Josefin Sans" pitchFamily="2" charset="0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>
                    <a:solidFill>
                      <a:schemeClr val="accent1"/>
                    </a:solidFill>
                  </a:rPr>
                  <a:t>Subhead text goes in this box</a:t>
                </a:r>
              </a:p>
            </p:txBody>
          </p: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97A91241-C211-4EE9-A9DC-D34EE7EB388E}"/>
                  </a:ext>
                </a:extLst>
              </p:cNvPr>
              <p:cNvGrpSpPr/>
              <p:nvPr/>
            </p:nvGrpSpPr>
            <p:grpSpPr>
              <a:xfrm>
                <a:off x="524377" y="3268248"/>
                <a:ext cx="391744" cy="367158"/>
                <a:chOff x="1243391" y="3291239"/>
                <a:chExt cx="604401" cy="566469"/>
              </a:xfrm>
            </p:grpSpPr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90242364-F4E9-4987-BDFD-880A9DB648BA}"/>
                    </a:ext>
                  </a:extLst>
                </p:cNvPr>
                <p:cNvSpPr/>
                <p:nvPr/>
              </p:nvSpPr>
              <p:spPr>
                <a:xfrm>
                  <a:off x="1243391" y="3291239"/>
                  <a:ext cx="604401" cy="566469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Text Placeholder 3">
                  <a:extLst>
                    <a:ext uri="{FF2B5EF4-FFF2-40B4-BE49-F238E27FC236}">
                      <a16:creationId xmlns:a16="http://schemas.microsoft.com/office/drawing/2014/main" id="{285D23FE-0065-45B3-A33D-771717472B5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243391" y="3412890"/>
                  <a:ext cx="604401" cy="41943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b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2000" b="1" kern="1200">
                      <a:solidFill>
                        <a:schemeClr val="accent2"/>
                      </a:solidFill>
                      <a:latin typeface="Josefin Sans" pitchFamily="2" charset="0"/>
                      <a:ea typeface="+mn-ea"/>
                      <a:cs typeface="+mn-cs"/>
                    </a:defRPr>
                  </a:lvl1pPr>
                  <a:lvl2pPr marL="457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400" dirty="0">
                      <a:solidFill>
                        <a:schemeClr val="bg1"/>
                      </a:solidFill>
                    </a:rPr>
                    <a:t>2</a:t>
                  </a:r>
                </a:p>
              </p:txBody>
            </p:sp>
          </p:grpSp>
        </p:grp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5CCD5DE-A3B6-42AD-AEDE-369F2D6933E6}"/>
                </a:ext>
              </a:extLst>
            </p:cNvPr>
            <p:cNvCxnSpPr>
              <a:cxnSpLocks/>
            </p:cNvCxnSpPr>
            <p:nvPr/>
          </p:nvCxnSpPr>
          <p:spPr>
            <a:xfrm>
              <a:off x="2489545" y="3144653"/>
              <a:ext cx="0" cy="3138916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206872E-5703-4681-9F0D-4A37E7AF9509}"/>
              </a:ext>
            </a:extLst>
          </p:cNvPr>
          <p:cNvGrpSpPr/>
          <p:nvPr/>
        </p:nvGrpSpPr>
        <p:grpSpPr>
          <a:xfrm>
            <a:off x="5143018" y="3142074"/>
            <a:ext cx="2098926" cy="3273831"/>
            <a:chOff x="422031" y="3267118"/>
            <a:chExt cx="2098926" cy="3273831"/>
          </a:xfrm>
        </p:grpSpPr>
        <p:sp>
          <p:nvSpPr>
            <p:cNvPr id="123" name="Content Placeholder 4">
              <a:extLst>
                <a:ext uri="{FF2B5EF4-FFF2-40B4-BE49-F238E27FC236}">
                  <a16:creationId xmlns:a16="http://schemas.microsoft.com/office/drawing/2014/main" id="{E2FC6951-C961-44C2-9E63-9B60C8568811}"/>
                </a:ext>
              </a:extLst>
            </p:cNvPr>
            <p:cNvSpPr txBox="1">
              <a:spLocks/>
            </p:cNvSpPr>
            <p:nvPr/>
          </p:nvSpPr>
          <p:spPr>
            <a:xfrm>
              <a:off x="422031" y="4334515"/>
              <a:ext cx="2098924" cy="220643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2"/>
                  </a:solidFill>
                  <a:latin typeface="Josefin Sans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2"/>
                  </a:solidFill>
                  <a:latin typeface="Josefin Sans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2"/>
                  </a:solidFill>
                  <a:latin typeface="Josefin Sans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2"/>
                  </a:solidFill>
                  <a:latin typeface="Josefin Sans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2"/>
                  </a:solidFill>
                  <a:latin typeface="Josefin Sans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400" dirty="0">
                  <a:solidFill>
                    <a:schemeClr val="accent1"/>
                  </a:solidFill>
                </a:rPr>
                <a:t>Lorem ipsum dolor sit </a:t>
              </a:r>
              <a:r>
                <a:rPr lang="en-US" sz="1400" dirty="0" err="1">
                  <a:solidFill>
                    <a:schemeClr val="accent1"/>
                  </a:solidFill>
                </a:rPr>
                <a:t>amet</a:t>
              </a:r>
              <a:r>
                <a:rPr lang="en-US" sz="1400" dirty="0">
                  <a:solidFill>
                    <a:schemeClr val="accent1"/>
                  </a:solidFill>
                </a:rPr>
                <a:t>, </a:t>
              </a:r>
              <a:r>
                <a:rPr lang="en-US" sz="1400" dirty="0" err="1">
                  <a:solidFill>
                    <a:schemeClr val="accent1"/>
                  </a:solidFill>
                </a:rPr>
                <a:t>consectetur</a:t>
              </a:r>
              <a:r>
                <a:rPr lang="en-US" sz="1400" dirty="0">
                  <a:solidFill>
                    <a:schemeClr val="accent1"/>
                  </a:solidFill>
                </a:rPr>
                <a:t> </a:t>
              </a:r>
              <a:r>
                <a:rPr lang="en-US" sz="1400" dirty="0" err="1">
                  <a:solidFill>
                    <a:schemeClr val="accent1"/>
                  </a:solidFill>
                </a:rPr>
                <a:t>adipiscing</a:t>
              </a:r>
              <a:r>
                <a:rPr lang="en-US" sz="1400" dirty="0">
                  <a:solidFill>
                    <a:schemeClr val="accent1"/>
                  </a:solidFill>
                </a:rPr>
                <a:t> </a:t>
              </a:r>
              <a:r>
                <a:rPr lang="en-US" sz="1400" dirty="0" err="1">
                  <a:solidFill>
                    <a:schemeClr val="accent1"/>
                  </a:solidFill>
                </a:rPr>
                <a:t>elit</a:t>
              </a:r>
              <a:r>
                <a:rPr lang="en-US" sz="1400" dirty="0">
                  <a:solidFill>
                    <a:schemeClr val="accent1"/>
                  </a:solidFill>
                </a:rPr>
                <a:t>, sed do </a:t>
              </a:r>
              <a:r>
                <a:rPr lang="en-US" sz="1400" dirty="0" err="1">
                  <a:solidFill>
                    <a:schemeClr val="accent1"/>
                  </a:solidFill>
                </a:rPr>
                <a:t>eiusmod</a:t>
              </a:r>
              <a:r>
                <a:rPr lang="en-US" sz="1400" dirty="0">
                  <a:solidFill>
                    <a:schemeClr val="accent1"/>
                  </a:solidFill>
                </a:rPr>
                <a:t> </a:t>
              </a:r>
              <a:r>
                <a:rPr lang="en-US" sz="1400" dirty="0" err="1">
                  <a:solidFill>
                    <a:schemeClr val="accent1"/>
                  </a:solidFill>
                </a:rPr>
                <a:t>tempor</a:t>
              </a:r>
              <a:r>
                <a:rPr lang="en-US" sz="1400" dirty="0">
                  <a:solidFill>
                    <a:schemeClr val="accent1"/>
                  </a:solidFill>
                </a:rPr>
                <a:t> </a:t>
              </a:r>
              <a:r>
                <a:rPr lang="en-US" sz="1400" dirty="0" err="1">
                  <a:solidFill>
                    <a:schemeClr val="accent1"/>
                  </a:solidFill>
                </a:rPr>
                <a:t>incididunt</a:t>
              </a:r>
              <a:r>
                <a:rPr lang="en-US" sz="1400" dirty="0">
                  <a:solidFill>
                    <a:schemeClr val="accent1"/>
                  </a:solidFill>
                </a:rPr>
                <a:t> </a:t>
              </a:r>
              <a:r>
                <a:rPr lang="en-US" sz="1400" dirty="0" err="1">
                  <a:solidFill>
                    <a:schemeClr val="accent1"/>
                  </a:solidFill>
                </a:rPr>
                <a:t>ut</a:t>
              </a:r>
              <a:r>
                <a:rPr lang="en-US" sz="1400" dirty="0">
                  <a:solidFill>
                    <a:schemeClr val="accent1"/>
                  </a:solidFill>
                </a:rPr>
                <a:t> </a:t>
              </a:r>
              <a:r>
                <a:rPr lang="en-US" sz="1400" dirty="0" err="1">
                  <a:solidFill>
                    <a:schemeClr val="accent1"/>
                  </a:solidFill>
                </a:rPr>
                <a:t>labore</a:t>
              </a:r>
              <a:r>
                <a:rPr lang="en-US" sz="1400" dirty="0">
                  <a:solidFill>
                    <a:schemeClr val="accent1"/>
                  </a:solidFill>
                </a:rPr>
                <a:t> et dolore magna </a:t>
              </a:r>
              <a:r>
                <a:rPr lang="en-US" sz="1400" dirty="0" err="1">
                  <a:solidFill>
                    <a:schemeClr val="accent1"/>
                  </a:solidFill>
                </a:rPr>
                <a:t>aliqua</a:t>
              </a:r>
              <a:r>
                <a:rPr lang="en-US" sz="1400" dirty="0">
                  <a:solidFill>
                    <a:schemeClr val="accent1"/>
                  </a:solidFill>
                </a:rPr>
                <a:t>. Ut </a:t>
              </a:r>
              <a:r>
                <a:rPr lang="en-US" sz="1400" dirty="0" err="1">
                  <a:solidFill>
                    <a:schemeClr val="accent1"/>
                  </a:solidFill>
                </a:rPr>
                <a:t>enim</a:t>
              </a:r>
              <a:r>
                <a:rPr lang="en-US" sz="1400" dirty="0">
                  <a:solidFill>
                    <a:schemeClr val="accent1"/>
                  </a:solidFill>
                </a:rPr>
                <a:t> ad minim </a:t>
              </a:r>
              <a:r>
                <a:rPr lang="en-US" sz="1400" dirty="0" err="1">
                  <a:solidFill>
                    <a:schemeClr val="accent1"/>
                  </a:solidFill>
                </a:rPr>
                <a:t>veniam</a:t>
              </a:r>
              <a:r>
                <a:rPr lang="en-US" sz="1400" dirty="0">
                  <a:solidFill>
                    <a:schemeClr val="accent1"/>
                  </a:solidFill>
                </a:rPr>
                <a:t>, </a:t>
              </a:r>
              <a:r>
                <a:rPr lang="en-US" sz="1400" dirty="0" err="1">
                  <a:solidFill>
                    <a:schemeClr val="accent1"/>
                  </a:solidFill>
                </a:rPr>
                <a:t>quis</a:t>
              </a:r>
              <a:r>
                <a:rPr lang="en-US" sz="1400" dirty="0">
                  <a:solidFill>
                    <a:schemeClr val="accent1"/>
                  </a:solidFill>
                </a:rPr>
                <a:t> </a:t>
              </a:r>
              <a:r>
                <a:rPr lang="en-US" sz="1400" dirty="0" err="1">
                  <a:solidFill>
                    <a:schemeClr val="accent1"/>
                  </a:solidFill>
                </a:rPr>
                <a:t>nostrud</a:t>
              </a:r>
              <a:r>
                <a:rPr lang="en-US" sz="1400" dirty="0">
                  <a:solidFill>
                    <a:schemeClr val="accent1"/>
                  </a:solidFill>
                </a:rPr>
                <a:t> exercitation </a:t>
              </a:r>
              <a:r>
                <a:rPr lang="en-US" sz="1400" dirty="0" err="1">
                  <a:solidFill>
                    <a:schemeClr val="accent1"/>
                  </a:solidFill>
                </a:rPr>
                <a:t>ullamco</a:t>
              </a:r>
              <a:r>
                <a:rPr lang="en-US" sz="1400" dirty="0">
                  <a:solidFill>
                    <a:schemeClr val="accent1"/>
                  </a:solidFill>
                </a:rPr>
                <a:t> </a:t>
              </a:r>
              <a:r>
                <a:rPr lang="en-US" sz="1400" dirty="0" err="1">
                  <a:solidFill>
                    <a:schemeClr val="accent1"/>
                  </a:solidFill>
                </a:rPr>
                <a:t>laboris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24" name="Text Placeholder 3">
              <a:extLst>
                <a:ext uri="{FF2B5EF4-FFF2-40B4-BE49-F238E27FC236}">
                  <a16:creationId xmlns:a16="http://schemas.microsoft.com/office/drawing/2014/main" id="{98F5BB75-1EEB-41EC-8DFA-304736A4DD55}"/>
                </a:ext>
              </a:extLst>
            </p:cNvPr>
            <p:cNvSpPr txBox="1">
              <a:spLocks/>
            </p:cNvSpPr>
            <p:nvPr/>
          </p:nvSpPr>
          <p:spPr>
            <a:xfrm>
              <a:off x="1005998" y="3267118"/>
              <a:ext cx="1494524" cy="41943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accent2"/>
                  </a:solidFill>
                  <a:latin typeface="Josefin Sans" pitchFamily="2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dirty="0">
                  <a:solidFill>
                    <a:schemeClr val="accent4"/>
                  </a:solidFill>
                </a:rPr>
                <a:t>Title</a:t>
              </a:r>
            </a:p>
          </p:txBody>
        </p:sp>
        <p:sp>
          <p:nvSpPr>
            <p:cNvPr id="125" name="Text Placeholder 3">
              <a:extLst>
                <a:ext uri="{FF2B5EF4-FFF2-40B4-BE49-F238E27FC236}">
                  <a16:creationId xmlns:a16="http://schemas.microsoft.com/office/drawing/2014/main" id="{B49DCC9D-90F1-40D7-8DF1-F729546DDF81}"/>
                </a:ext>
              </a:extLst>
            </p:cNvPr>
            <p:cNvSpPr txBox="1">
              <a:spLocks/>
            </p:cNvSpPr>
            <p:nvPr/>
          </p:nvSpPr>
          <p:spPr>
            <a:xfrm>
              <a:off x="422031" y="3759878"/>
              <a:ext cx="2098926" cy="56352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accent2"/>
                  </a:solidFill>
                  <a:latin typeface="Josefin Sans" pitchFamily="2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>
                  <a:solidFill>
                    <a:schemeClr val="accent1"/>
                  </a:solidFill>
                </a:rPr>
                <a:t>Subhead text goes in this box</a:t>
              </a:r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B186B3AF-3B9C-4731-9C3D-1D127E6E8612}"/>
                </a:ext>
              </a:extLst>
            </p:cNvPr>
            <p:cNvGrpSpPr/>
            <p:nvPr/>
          </p:nvGrpSpPr>
          <p:grpSpPr>
            <a:xfrm>
              <a:off x="524377" y="3268248"/>
              <a:ext cx="391744" cy="367158"/>
              <a:chOff x="1243391" y="3291239"/>
              <a:chExt cx="604401" cy="566469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0E30161B-4030-42C6-BEFD-C0F004E868D9}"/>
                  </a:ext>
                </a:extLst>
              </p:cNvPr>
              <p:cNvSpPr/>
              <p:nvPr/>
            </p:nvSpPr>
            <p:spPr>
              <a:xfrm>
                <a:off x="1243391" y="3291239"/>
                <a:ext cx="604401" cy="56646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Text Placeholder 3">
                <a:extLst>
                  <a:ext uri="{FF2B5EF4-FFF2-40B4-BE49-F238E27FC236}">
                    <a16:creationId xmlns:a16="http://schemas.microsoft.com/office/drawing/2014/main" id="{54E07DE5-2BC5-47B0-B287-82C9F228C6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3391" y="3412890"/>
                <a:ext cx="604401" cy="419431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accent2"/>
                    </a:solidFill>
                    <a:latin typeface="Josefin Sans" pitchFamily="2" charset="0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F4F6222-365F-40BE-A11E-416B95EA3640}"/>
              </a:ext>
            </a:extLst>
          </p:cNvPr>
          <p:cNvGrpSpPr/>
          <p:nvPr/>
        </p:nvGrpSpPr>
        <p:grpSpPr>
          <a:xfrm>
            <a:off x="7499351" y="3142074"/>
            <a:ext cx="2098926" cy="3273831"/>
            <a:chOff x="422031" y="3267118"/>
            <a:chExt cx="2098926" cy="3273831"/>
          </a:xfrm>
        </p:grpSpPr>
        <p:sp>
          <p:nvSpPr>
            <p:cNvPr id="117" name="Content Placeholder 4">
              <a:extLst>
                <a:ext uri="{FF2B5EF4-FFF2-40B4-BE49-F238E27FC236}">
                  <a16:creationId xmlns:a16="http://schemas.microsoft.com/office/drawing/2014/main" id="{EDBAE600-E27C-4078-BB55-9EA303EB7BF8}"/>
                </a:ext>
              </a:extLst>
            </p:cNvPr>
            <p:cNvSpPr txBox="1">
              <a:spLocks/>
            </p:cNvSpPr>
            <p:nvPr/>
          </p:nvSpPr>
          <p:spPr>
            <a:xfrm>
              <a:off x="422031" y="4334515"/>
              <a:ext cx="2098924" cy="220643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2"/>
                  </a:solidFill>
                  <a:latin typeface="Josefin Sans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2"/>
                  </a:solidFill>
                  <a:latin typeface="Josefin Sans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2"/>
                  </a:solidFill>
                  <a:latin typeface="Josefin Sans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2"/>
                  </a:solidFill>
                  <a:latin typeface="Josefin Sans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2"/>
                  </a:solidFill>
                  <a:latin typeface="Josefin Sans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400" dirty="0">
                  <a:solidFill>
                    <a:schemeClr val="accent1"/>
                  </a:solidFill>
                </a:rPr>
                <a:t>Lorem ipsum dolor sit </a:t>
              </a:r>
              <a:r>
                <a:rPr lang="en-US" sz="1400" dirty="0" err="1">
                  <a:solidFill>
                    <a:schemeClr val="accent1"/>
                  </a:solidFill>
                </a:rPr>
                <a:t>amet</a:t>
              </a:r>
              <a:r>
                <a:rPr lang="en-US" sz="1400" dirty="0">
                  <a:solidFill>
                    <a:schemeClr val="accent1"/>
                  </a:solidFill>
                </a:rPr>
                <a:t>, </a:t>
              </a:r>
              <a:r>
                <a:rPr lang="en-US" sz="1400" dirty="0" err="1">
                  <a:solidFill>
                    <a:schemeClr val="accent1"/>
                  </a:solidFill>
                </a:rPr>
                <a:t>consectetur</a:t>
              </a:r>
              <a:r>
                <a:rPr lang="en-US" sz="1400" dirty="0">
                  <a:solidFill>
                    <a:schemeClr val="accent1"/>
                  </a:solidFill>
                </a:rPr>
                <a:t> </a:t>
              </a:r>
              <a:r>
                <a:rPr lang="en-US" sz="1400" dirty="0" err="1">
                  <a:solidFill>
                    <a:schemeClr val="accent1"/>
                  </a:solidFill>
                </a:rPr>
                <a:t>adipiscing</a:t>
              </a:r>
              <a:r>
                <a:rPr lang="en-US" sz="1400" dirty="0">
                  <a:solidFill>
                    <a:schemeClr val="accent1"/>
                  </a:solidFill>
                </a:rPr>
                <a:t> </a:t>
              </a:r>
              <a:r>
                <a:rPr lang="en-US" sz="1400" dirty="0" err="1">
                  <a:solidFill>
                    <a:schemeClr val="accent1"/>
                  </a:solidFill>
                </a:rPr>
                <a:t>elit</a:t>
              </a:r>
              <a:r>
                <a:rPr lang="en-US" sz="1400" dirty="0">
                  <a:solidFill>
                    <a:schemeClr val="accent1"/>
                  </a:solidFill>
                </a:rPr>
                <a:t>, sed do </a:t>
              </a:r>
              <a:r>
                <a:rPr lang="en-US" sz="1400" dirty="0" err="1">
                  <a:solidFill>
                    <a:schemeClr val="accent1"/>
                  </a:solidFill>
                </a:rPr>
                <a:t>eiusmod</a:t>
              </a:r>
              <a:r>
                <a:rPr lang="en-US" sz="1400" dirty="0">
                  <a:solidFill>
                    <a:schemeClr val="accent1"/>
                  </a:solidFill>
                </a:rPr>
                <a:t> </a:t>
              </a:r>
              <a:r>
                <a:rPr lang="en-US" sz="1400" dirty="0" err="1">
                  <a:solidFill>
                    <a:schemeClr val="accent1"/>
                  </a:solidFill>
                </a:rPr>
                <a:t>tempor</a:t>
              </a:r>
              <a:r>
                <a:rPr lang="en-US" sz="1400" dirty="0">
                  <a:solidFill>
                    <a:schemeClr val="accent1"/>
                  </a:solidFill>
                </a:rPr>
                <a:t> </a:t>
              </a:r>
              <a:r>
                <a:rPr lang="en-US" sz="1400" dirty="0" err="1">
                  <a:solidFill>
                    <a:schemeClr val="accent1"/>
                  </a:solidFill>
                </a:rPr>
                <a:t>incididunt</a:t>
              </a:r>
              <a:r>
                <a:rPr lang="en-US" sz="1400" dirty="0">
                  <a:solidFill>
                    <a:schemeClr val="accent1"/>
                  </a:solidFill>
                </a:rPr>
                <a:t> </a:t>
              </a:r>
              <a:r>
                <a:rPr lang="en-US" sz="1400" dirty="0" err="1">
                  <a:solidFill>
                    <a:schemeClr val="accent1"/>
                  </a:solidFill>
                </a:rPr>
                <a:t>ut</a:t>
              </a:r>
              <a:r>
                <a:rPr lang="en-US" sz="1400" dirty="0">
                  <a:solidFill>
                    <a:schemeClr val="accent1"/>
                  </a:solidFill>
                </a:rPr>
                <a:t> </a:t>
              </a:r>
              <a:r>
                <a:rPr lang="en-US" sz="1400" dirty="0" err="1">
                  <a:solidFill>
                    <a:schemeClr val="accent1"/>
                  </a:solidFill>
                </a:rPr>
                <a:t>labore</a:t>
              </a:r>
              <a:r>
                <a:rPr lang="en-US" sz="1400" dirty="0">
                  <a:solidFill>
                    <a:schemeClr val="accent1"/>
                  </a:solidFill>
                </a:rPr>
                <a:t> et dolore magna </a:t>
              </a:r>
              <a:r>
                <a:rPr lang="en-US" sz="1400" dirty="0" err="1">
                  <a:solidFill>
                    <a:schemeClr val="accent1"/>
                  </a:solidFill>
                </a:rPr>
                <a:t>aliqua</a:t>
              </a:r>
              <a:r>
                <a:rPr lang="en-US" sz="1400" dirty="0">
                  <a:solidFill>
                    <a:schemeClr val="accent1"/>
                  </a:solidFill>
                </a:rPr>
                <a:t>. Ut </a:t>
              </a:r>
              <a:r>
                <a:rPr lang="en-US" sz="1400" dirty="0" err="1">
                  <a:solidFill>
                    <a:schemeClr val="accent1"/>
                  </a:solidFill>
                </a:rPr>
                <a:t>enim</a:t>
              </a:r>
              <a:r>
                <a:rPr lang="en-US" sz="1400" dirty="0">
                  <a:solidFill>
                    <a:schemeClr val="accent1"/>
                  </a:solidFill>
                </a:rPr>
                <a:t> ad minim </a:t>
              </a:r>
              <a:r>
                <a:rPr lang="en-US" sz="1400" dirty="0" err="1">
                  <a:solidFill>
                    <a:schemeClr val="accent1"/>
                  </a:solidFill>
                </a:rPr>
                <a:t>veniam</a:t>
              </a:r>
              <a:r>
                <a:rPr lang="en-US" sz="1400" dirty="0">
                  <a:solidFill>
                    <a:schemeClr val="accent1"/>
                  </a:solidFill>
                </a:rPr>
                <a:t>, </a:t>
              </a:r>
              <a:r>
                <a:rPr lang="en-US" sz="1400" dirty="0" err="1">
                  <a:solidFill>
                    <a:schemeClr val="accent1"/>
                  </a:solidFill>
                </a:rPr>
                <a:t>quis</a:t>
              </a:r>
              <a:r>
                <a:rPr lang="en-US" sz="1400" dirty="0">
                  <a:solidFill>
                    <a:schemeClr val="accent1"/>
                  </a:solidFill>
                </a:rPr>
                <a:t> </a:t>
              </a:r>
              <a:r>
                <a:rPr lang="en-US" sz="1400" dirty="0" err="1">
                  <a:solidFill>
                    <a:schemeClr val="accent1"/>
                  </a:solidFill>
                </a:rPr>
                <a:t>nostrud</a:t>
              </a:r>
              <a:r>
                <a:rPr lang="en-US" sz="1400" dirty="0">
                  <a:solidFill>
                    <a:schemeClr val="accent1"/>
                  </a:solidFill>
                </a:rPr>
                <a:t> exercitation </a:t>
              </a:r>
              <a:r>
                <a:rPr lang="en-US" sz="1400" dirty="0" err="1">
                  <a:solidFill>
                    <a:schemeClr val="accent1"/>
                  </a:solidFill>
                </a:rPr>
                <a:t>ullamco</a:t>
              </a:r>
              <a:r>
                <a:rPr lang="en-US" sz="1400" dirty="0">
                  <a:solidFill>
                    <a:schemeClr val="accent1"/>
                  </a:solidFill>
                </a:rPr>
                <a:t> </a:t>
              </a:r>
              <a:r>
                <a:rPr lang="en-US" sz="1400" dirty="0" err="1">
                  <a:solidFill>
                    <a:schemeClr val="accent1"/>
                  </a:solidFill>
                </a:rPr>
                <a:t>laboris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18" name="Text Placeholder 3">
              <a:extLst>
                <a:ext uri="{FF2B5EF4-FFF2-40B4-BE49-F238E27FC236}">
                  <a16:creationId xmlns:a16="http://schemas.microsoft.com/office/drawing/2014/main" id="{B632FFE9-3047-4DDE-9C1B-A70252FC11E8}"/>
                </a:ext>
              </a:extLst>
            </p:cNvPr>
            <p:cNvSpPr txBox="1">
              <a:spLocks/>
            </p:cNvSpPr>
            <p:nvPr/>
          </p:nvSpPr>
          <p:spPr>
            <a:xfrm>
              <a:off x="1005998" y="3267118"/>
              <a:ext cx="1494524" cy="41943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accent2"/>
                  </a:solidFill>
                  <a:latin typeface="Josefin Sans" pitchFamily="2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dirty="0">
                  <a:solidFill>
                    <a:schemeClr val="accent4"/>
                  </a:solidFill>
                </a:rPr>
                <a:t>Title</a:t>
              </a:r>
            </a:p>
          </p:txBody>
        </p:sp>
        <p:sp>
          <p:nvSpPr>
            <p:cNvPr id="119" name="Text Placeholder 3">
              <a:extLst>
                <a:ext uri="{FF2B5EF4-FFF2-40B4-BE49-F238E27FC236}">
                  <a16:creationId xmlns:a16="http://schemas.microsoft.com/office/drawing/2014/main" id="{5AECDAC4-E427-4270-9869-4858CEEDA611}"/>
                </a:ext>
              </a:extLst>
            </p:cNvPr>
            <p:cNvSpPr txBox="1">
              <a:spLocks/>
            </p:cNvSpPr>
            <p:nvPr/>
          </p:nvSpPr>
          <p:spPr>
            <a:xfrm>
              <a:off x="422031" y="3759878"/>
              <a:ext cx="2098926" cy="56352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accent2"/>
                  </a:solidFill>
                  <a:latin typeface="Josefin Sans" pitchFamily="2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>
                  <a:solidFill>
                    <a:schemeClr val="accent1"/>
                  </a:solidFill>
                </a:rPr>
                <a:t>Subhead text goes in this box</a:t>
              </a:r>
            </a:p>
          </p:txBody>
        </p: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ACDA6018-69A6-427E-AAA4-F8B141105705}"/>
                </a:ext>
              </a:extLst>
            </p:cNvPr>
            <p:cNvGrpSpPr/>
            <p:nvPr/>
          </p:nvGrpSpPr>
          <p:grpSpPr>
            <a:xfrm>
              <a:off x="524377" y="3268248"/>
              <a:ext cx="391744" cy="367158"/>
              <a:chOff x="1243391" y="3291239"/>
              <a:chExt cx="604401" cy="566469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9135C5D2-F695-4447-BDF1-CC91F3C967E7}"/>
                  </a:ext>
                </a:extLst>
              </p:cNvPr>
              <p:cNvSpPr/>
              <p:nvPr/>
            </p:nvSpPr>
            <p:spPr>
              <a:xfrm>
                <a:off x="1243391" y="3291239"/>
                <a:ext cx="604401" cy="56646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Text Placeholder 3">
                <a:extLst>
                  <a:ext uri="{FF2B5EF4-FFF2-40B4-BE49-F238E27FC236}">
                    <a16:creationId xmlns:a16="http://schemas.microsoft.com/office/drawing/2014/main" id="{48AAC38E-1ECD-4F66-9697-D1CFCE4619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3391" y="3412890"/>
                <a:ext cx="604401" cy="419431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accent2"/>
                    </a:solidFill>
                    <a:latin typeface="Josefin Sans" pitchFamily="2" charset="0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D4A7DC2B-4CEC-4F28-9251-68A165E7FC8B}"/>
              </a:ext>
            </a:extLst>
          </p:cNvPr>
          <p:cNvCxnSpPr>
            <a:cxnSpLocks/>
          </p:cNvCxnSpPr>
          <p:nvPr/>
        </p:nvCxnSpPr>
        <p:spPr>
          <a:xfrm>
            <a:off x="7265237" y="3144653"/>
            <a:ext cx="0" cy="313891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D7D71E56-24AF-43A6-A374-3756160DA42B}"/>
              </a:ext>
            </a:extLst>
          </p:cNvPr>
          <p:cNvCxnSpPr>
            <a:cxnSpLocks/>
          </p:cNvCxnSpPr>
          <p:nvPr/>
        </p:nvCxnSpPr>
        <p:spPr>
          <a:xfrm>
            <a:off x="4881140" y="3078223"/>
            <a:ext cx="0" cy="313891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0FCF97AE-58CF-4FA3-B041-964831553D7B}"/>
              </a:ext>
            </a:extLst>
          </p:cNvPr>
          <p:cNvCxnSpPr>
            <a:cxnSpLocks/>
          </p:cNvCxnSpPr>
          <p:nvPr/>
        </p:nvCxnSpPr>
        <p:spPr>
          <a:xfrm>
            <a:off x="9711945" y="3142074"/>
            <a:ext cx="0" cy="313891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315F8AD5-51FD-4BD4-AE42-D46F24A5FDB9}"/>
              </a:ext>
            </a:extLst>
          </p:cNvPr>
          <p:cNvGrpSpPr/>
          <p:nvPr/>
        </p:nvGrpSpPr>
        <p:grpSpPr>
          <a:xfrm>
            <a:off x="9925623" y="3078223"/>
            <a:ext cx="2098926" cy="3273831"/>
            <a:chOff x="422031" y="3267118"/>
            <a:chExt cx="2098926" cy="3273831"/>
          </a:xfrm>
        </p:grpSpPr>
        <p:sp>
          <p:nvSpPr>
            <p:cNvPr id="132" name="Content Placeholder 4">
              <a:extLst>
                <a:ext uri="{FF2B5EF4-FFF2-40B4-BE49-F238E27FC236}">
                  <a16:creationId xmlns:a16="http://schemas.microsoft.com/office/drawing/2014/main" id="{9E36A5C7-09B1-43CC-BF58-6B0D3E4F7947}"/>
                </a:ext>
              </a:extLst>
            </p:cNvPr>
            <p:cNvSpPr txBox="1">
              <a:spLocks/>
            </p:cNvSpPr>
            <p:nvPr/>
          </p:nvSpPr>
          <p:spPr>
            <a:xfrm>
              <a:off x="422031" y="4334515"/>
              <a:ext cx="2098924" cy="220643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2"/>
                  </a:solidFill>
                  <a:latin typeface="Josefin Sans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2"/>
                  </a:solidFill>
                  <a:latin typeface="Josefin Sans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2"/>
                  </a:solidFill>
                  <a:latin typeface="Josefin Sans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2"/>
                  </a:solidFill>
                  <a:latin typeface="Josefin Sans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2"/>
                  </a:solidFill>
                  <a:latin typeface="Josefin Sans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400" dirty="0">
                  <a:solidFill>
                    <a:schemeClr val="accent1"/>
                  </a:solidFill>
                </a:rPr>
                <a:t>Lorem ipsum dolor sit </a:t>
              </a:r>
              <a:r>
                <a:rPr lang="en-US" sz="1400" dirty="0" err="1">
                  <a:solidFill>
                    <a:schemeClr val="accent1"/>
                  </a:solidFill>
                </a:rPr>
                <a:t>amet</a:t>
              </a:r>
              <a:r>
                <a:rPr lang="en-US" sz="1400" dirty="0">
                  <a:solidFill>
                    <a:schemeClr val="accent1"/>
                  </a:solidFill>
                </a:rPr>
                <a:t>, </a:t>
              </a:r>
              <a:r>
                <a:rPr lang="en-US" sz="1400" dirty="0" err="1">
                  <a:solidFill>
                    <a:schemeClr val="accent1"/>
                  </a:solidFill>
                </a:rPr>
                <a:t>consectetur</a:t>
              </a:r>
              <a:r>
                <a:rPr lang="en-US" sz="1400" dirty="0">
                  <a:solidFill>
                    <a:schemeClr val="accent1"/>
                  </a:solidFill>
                </a:rPr>
                <a:t> </a:t>
              </a:r>
              <a:r>
                <a:rPr lang="en-US" sz="1400" dirty="0" err="1">
                  <a:solidFill>
                    <a:schemeClr val="accent1"/>
                  </a:solidFill>
                </a:rPr>
                <a:t>adipiscing</a:t>
              </a:r>
              <a:r>
                <a:rPr lang="en-US" sz="1400" dirty="0">
                  <a:solidFill>
                    <a:schemeClr val="accent1"/>
                  </a:solidFill>
                </a:rPr>
                <a:t> </a:t>
              </a:r>
              <a:r>
                <a:rPr lang="en-US" sz="1400" dirty="0" err="1">
                  <a:solidFill>
                    <a:schemeClr val="accent1"/>
                  </a:solidFill>
                </a:rPr>
                <a:t>elit</a:t>
              </a:r>
              <a:r>
                <a:rPr lang="en-US" sz="1400" dirty="0">
                  <a:solidFill>
                    <a:schemeClr val="accent1"/>
                  </a:solidFill>
                </a:rPr>
                <a:t>, sed do </a:t>
              </a:r>
              <a:r>
                <a:rPr lang="en-US" sz="1400" dirty="0" err="1">
                  <a:solidFill>
                    <a:schemeClr val="accent1"/>
                  </a:solidFill>
                </a:rPr>
                <a:t>eiusmod</a:t>
              </a:r>
              <a:r>
                <a:rPr lang="en-US" sz="1400" dirty="0">
                  <a:solidFill>
                    <a:schemeClr val="accent1"/>
                  </a:solidFill>
                </a:rPr>
                <a:t> </a:t>
              </a:r>
              <a:r>
                <a:rPr lang="en-US" sz="1400" dirty="0" err="1">
                  <a:solidFill>
                    <a:schemeClr val="accent1"/>
                  </a:solidFill>
                </a:rPr>
                <a:t>tempor</a:t>
              </a:r>
              <a:r>
                <a:rPr lang="en-US" sz="1400" dirty="0">
                  <a:solidFill>
                    <a:schemeClr val="accent1"/>
                  </a:solidFill>
                </a:rPr>
                <a:t> </a:t>
              </a:r>
              <a:r>
                <a:rPr lang="en-US" sz="1400" dirty="0" err="1">
                  <a:solidFill>
                    <a:schemeClr val="accent1"/>
                  </a:solidFill>
                </a:rPr>
                <a:t>incididunt</a:t>
              </a:r>
              <a:r>
                <a:rPr lang="en-US" sz="1400" dirty="0">
                  <a:solidFill>
                    <a:schemeClr val="accent1"/>
                  </a:solidFill>
                </a:rPr>
                <a:t> </a:t>
              </a:r>
              <a:r>
                <a:rPr lang="en-US" sz="1400" dirty="0" err="1">
                  <a:solidFill>
                    <a:schemeClr val="accent1"/>
                  </a:solidFill>
                </a:rPr>
                <a:t>ut</a:t>
              </a:r>
              <a:r>
                <a:rPr lang="en-US" sz="1400" dirty="0">
                  <a:solidFill>
                    <a:schemeClr val="accent1"/>
                  </a:solidFill>
                </a:rPr>
                <a:t> </a:t>
              </a:r>
              <a:r>
                <a:rPr lang="en-US" sz="1400" dirty="0" err="1">
                  <a:solidFill>
                    <a:schemeClr val="accent1"/>
                  </a:solidFill>
                </a:rPr>
                <a:t>labore</a:t>
              </a:r>
              <a:r>
                <a:rPr lang="en-US" sz="1400" dirty="0">
                  <a:solidFill>
                    <a:schemeClr val="accent1"/>
                  </a:solidFill>
                </a:rPr>
                <a:t> et dolore magna </a:t>
              </a:r>
              <a:r>
                <a:rPr lang="en-US" sz="1400" dirty="0" err="1">
                  <a:solidFill>
                    <a:schemeClr val="accent1"/>
                  </a:solidFill>
                </a:rPr>
                <a:t>aliqua</a:t>
              </a:r>
              <a:r>
                <a:rPr lang="en-US" sz="1400" dirty="0">
                  <a:solidFill>
                    <a:schemeClr val="accent1"/>
                  </a:solidFill>
                </a:rPr>
                <a:t>. Ut </a:t>
              </a:r>
              <a:r>
                <a:rPr lang="en-US" sz="1400" dirty="0" err="1">
                  <a:solidFill>
                    <a:schemeClr val="accent1"/>
                  </a:solidFill>
                </a:rPr>
                <a:t>enim</a:t>
              </a:r>
              <a:r>
                <a:rPr lang="en-US" sz="1400" dirty="0">
                  <a:solidFill>
                    <a:schemeClr val="accent1"/>
                  </a:solidFill>
                </a:rPr>
                <a:t> ad minim </a:t>
              </a:r>
              <a:r>
                <a:rPr lang="en-US" sz="1400" dirty="0" err="1">
                  <a:solidFill>
                    <a:schemeClr val="accent1"/>
                  </a:solidFill>
                </a:rPr>
                <a:t>veniam</a:t>
              </a:r>
              <a:r>
                <a:rPr lang="en-US" sz="1400" dirty="0">
                  <a:solidFill>
                    <a:schemeClr val="accent1"/>
                  </a:solidFill>
                </a:rPr>
                <a:t>, </a:t>
              </a:r>
              <a:r>
                <a:rPr lang="en-US" sz="1400" dirty="0" err="1">
                  <a:solidFill>
                    <a:schemeClr val="accent1"/>
                  </a:solidFill>
                </a:rPr>
                <a:t>quis</a:t>
              </a:r>
              <a:r>
                <a:rPr lang="en-US" sz="1400" dirty="0">
                  <a:solidFill>
                    <a:schemeClr val="accent1"/>
                  </a:solidFill>
                </a:rPr>
                <a:t> </a:t>
              </a:r>
              <a:r>
                <a:rPr lang="en-US" sz="1400" dirty="0" err="1">
                  <a:solidFill>
                    <a:schemeClr val="accent1"/>
                  </a:solidFill>
                </a:rPr>
                <a:t>nostrud</a:t>
              </a:r>
              <a:r>
                <a:rPr lang="en-US" sz="1400" dirty="0">
                  <a:solidFill>
                    <a:schemeClr val="accent1"/>
                  </a:solidFill>
                </a:rPr>
                <a:t> exercitation </a:t>
              </a:r>
              <a:r>
                <a:rPr lang="en-US" sz="1400" dirty="0" err="1">
                  <a:solidFill>
                    <a:schemeClr val="accent1"/>
                  </a:solidFill>
                </a:rPr>
                <a:t>ullamco</a:t>
              </a:r>
              <a:r>
                <a:rPr lang="en-US" sz="1400" dirty="0">
                  <a:solidFill>
                    <a:schemeClr val="accent1"/>
                  </a:solidFill>
                </a:rPr>
                <a:t> </a:t>
              </a:r>
              <a:r>
                <a:rPr lang="en-US" sz="1400" dirty="0" err="1">
                  <a:solidFill>
                    <a:schemeClr val="accent1"/>
                  </a:solidFill>
                </a:rPr>
                <a:t>laboris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33" name="Text Placeholder 3">
              <a:extLst>
                <a:ext uri="{FF2B5EF4-FFF2-40B4-BE49-F238E27FC236}">
                  <a16:creationId xmlns:a16="http://schemas.microsoft.com/office/drawing/2014/main" id="{7D9B8675-B4C1-41F6-95C2-333FCA103469}"/>
                </a:ext>
              </a:extLst>
            </p:cNvPr>
            <p:cNvSpPr txBox="1">
              <a:spLocks/>
            </p:cNvSpPr>
            <p:nvPr/>
          </p:nvSpPr>
          <p:spPr>
            <a:xfrm>
              <a:off x="1005998" y="3267118"/>
              <a:ext cx="1494524" cy="41943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accent2"/>
                  </a:solidFill>
                  <a:latin typeface="Josefin Sans" pitchFamily="2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dirty="0">
                  <a:solidFill>
                    <a:schemeClr val="accent4"/>
                  </a:solidFill>
                </a:rPr>
                <a:t>Title</a:t>
              </a:r>
            </a:p>
          </p:txBody>
        </p:sp>
        <p:sp>
          <p:nvSpPr>
            <p:cNvPr id="134" name="Text Placeholder 3">
              <a:extLst>
                <a:ext uri="{FF2B5EF4-FFF2-40B4-BE49-F238E27FC236}">
                  <a16:creationId xmlns:a16="http://schemas.microsoft.com/office/drawing/2014/main" id="{AA4990BF-B273-41E3-8765-BC973740C0F9}"/>
                </a:ext>
              </a:extLst>
            </p:cNvPr>
            <p:cNvSpPr txBox="1">
              <a:spLocks/>
            </p:cNvSpPr>
            <p:nvPr/>
          </p:nvSpPr>
          <p:spPr>
            <a:xfrm>
              <a:off x="422031" y="3759878"/>
              <a:ext cx="2098926" cy="56352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accent2"/>
                  </a:solidFill>
                  <a:latin typeface="Josefin Sans" pitchFamily="2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>
                  <a:solidFill>
                    <a:schemeClr val="accent1"/>
                  </a:solidFill>
                </a:rPr>
                <a:t>Subhead text goes in this box</a:t>
              </a:r>
            </a:p>
          </p:txBody>
        </p: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C1E58DFB-6F5F-464C-83CA-4CF3BB100092}"/>
                </a:ext>
              </a:extLst>
            </p:cNvPr>
            <p:cNvGrpSpPr/>
            <p:nvPr/>
          </p:nvGrpSpPr>
          <p:grpSpPr>
            <a:xfrm>
              <a:off x="524377" y="3268248"/>
              <a:ext cx="391744" cy="367158"/>
              <a:chOff x="1243391" y="3291239"/>
              <a:chExt cx="604401" cy="566469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620E5BFE-F5CA-4361-A9C5-8B40066852A1}"/>
                  </a:ext>
                </a:extLst>
              </p:cNvPr>
              <p:cNvSpPr/>
              <p:nvPr/>
            </p:nvSpPr>
            <p:spPr>
              <a:xfrm>
                <a:off x="1243391" y="3291239"/>
                <a:ext cx="604401" cy="56646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Text Placeholder 3">
                <a:extLst>
                  <a:ext uri="{FF2B5EF4-FFF2-40B4-BE49-F238E27FC236}">
                    <a16:creationId xmlns:a16="http://schemas.microsoft.com/office/drawing/2014/main" id="{6F8973A0-D264-4598-9E90-4A77B8CF9F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3391" y="3412890"/>
                <a:ext cx="604401" cy="419431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accent2"/>
                    </a:solidFill>
                    <a:latin typeface="Josefin Sans" pitchFamily="2" charset="0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1119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59BA80-E8F2-4945-BD52-E6EAE7625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/>
              <a:t>Title Divider Page Green</a:t>
            </a:r>
          </a:p>
        </p:txBody>
      </p:sp>
    </p:spTree>
    <p:extLst>
      <p:ext uri="{BB962C8B-B14F-4D97-AF65-F5344CB8AC3E}">
        <p14:creationId xmlns:p14="http://schemas.microsoft.com/office/powerpoint/2010/main" val="3107576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8980A8-678B-4A11-9A73-974054F50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Style Page 1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B6A847-5786-E441-897E-5AF283F5BA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193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5985C166-599E-0146-BCD0-53E4D53B108E}"/>
              </a:ext>
            </a:extLst>
          </p:cNvPr>
          <p:cNvSpPr txBox="1">
            <a:spLocks/>
          </p:cNvSpPr>
          <p:nvPr/>
        </p:nvSpPr>
        <p:spPr>
          <a:xfrm>
            <a:off x="838200" y="3097609"/>
            <a:ext cx="10515600" cy="6627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“Quote”</a:t>
            </a:r>
          </a:p>
        </p:txBody>
      </p:sp>
    </p:spTree>
    <p:extLst>
      <p:ext uri="{BB962C8B-B14F-4D97-AF65-F5344CB8AC3E}">
        <p14:creationId xmlns:p14="http://schemas.microsoft.com/office/powerpoint/2010/main" val="345837504"/>
      </p:ext>
    </p:extLst>
  </p:cSld>
  <p:clrMapOvr>
    <a:masterClrMapping/>
  </p:clrMapOvr>
</p:sld>
</file>

<file path=ppt/theme/theme1.xml><?xml version="1.0" encoding="utf-8"?>
<a:theme xmlns:a="http://schemas.openxmlformats.org/drawingml/2006/main" name="EGTC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4F5D"/>
      </a:accent1>
      <a:accent2>
        <a:srgbClr val="0064A7"/>
      </a:accent2>
      <a:accent3>
        <a:srgbClr val="A5A5A5"/>
      </a:accent3>
      <a:accent4>
        <a:srgbClr val="74B743"/>
      </a:accent4>
      <a:accent5>
        <a:srgbClr val="C5E0B3"/>
      </a:accent5>
      <a:accent6>
        <a:srgbClr val="BDD7EE"/>
      </a:accent6>
      <a:hlink>
        <a:srgbClr val="757070"/>
      </a:hlink>
      <a:folHlink>
        <a:srgbClr val="002060"/>
      </a:folHlink>
    </a:clrScheme>
    <a:fontScheme name="Syntrinsic">
      <a:majorFont>
        <a:latin typeface="Josefin Sans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Josefin Sans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chemeClr val="bg1"/>
            </a:solidFill>
            <a:latin typeface="Josefin Sans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GTC" id="{F0BF6215-5A89-F24E-85DB-A0A8F0ACA64D}" vid="{EB9CA64D-F153-014B-B0FC-33D73DF787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</TotalTime>
  <Words>728</Words>
  <Application>Microsoft Macintosh PowerPoint</Application>
  <PresentationFormat>Widescreen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Josefin Sans</vt:lpstr>
      <vt:lpstr>Arial</vt:lpstr>
      <vt:lpstr>EGTC</vt:lpstr>
      <vt:lpstr>Emily Griffith  Technical College</vt:lpstr>
      <vt:lpstr>Clean Simple Page</vt:lpstr>
      <vt:lpstr>Title Divider Page Gray</vt:lpstr>
      <vt:lpstr>Page With Image Right Side</vt:lpstr>
      <vt:lpstr>PowerPoint Presentation</vt:lpstr>
      <vt:lpstr>Ideas Concept Page Title v2</vt:lpstr>
      <vt:lpstr>Title Divider Page Green</vt:lpstr>
      <vt:lpstr>Chart Style Page 1</vt:lpstr>
      <vt:lpstr>PowerPoint Presentation</vt:lpstr>
      <vt:lpstr>Page With Image Left Side</vt:lpstr>
      <vt:lpstr>Divider Image Page</vt:lpstr>
      <vt:lpstr>Chart Style Page 2</vt:lpstr>
      <vt:lpstr>Full Color Image Page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Gerardo Perez</dc:creator>
  <cp:lastModifiedBy>Office 365</cp:lastModifiedBy>
  <cp:revision>37</cp:revision>
  <cp:lastPrinted>2020-04-27T17:56:42Z</cp:lastPrinted>
  <dcterms:created xsi:type="dcterms:W3CDTF">2020-04-24T15:00:57Z</dcterms:created>
  <dcterms:modified xsi:type="dcterms:W3CDTF">2020-07-24T18:54:23Z</dcterms:modified>
</cp:coreProperties>
</file>